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3.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788" r:id="rId5"/>
    <p:sldMasterId id="2147483825" r:id="rId6"/>
    <p:sldMasterId id="2147483883" r:id="rId7"/>
  </p:sldMasterIdLst>
  <p:notesMasterIdLst>
    <p:notesMasterId r:id="rId16"/>
  </p:notesMasterIdLst>
  <p:handoutMasterIdLst>
    <p:handoutMasterId r:id="rId17"/>
  </p:handoutMasterIdLst>
  <p:sldIdLst>
    <p:sldId id="2076136846" r:id="rId8"/>
    <p:sldId id="2076138708" r:id="rId9"/>
    <p:sldId id="2076137741" r:id="rId10"/>
    <p:sldId id="2134803455" r:id="rId11"/>
    <p:sldId id="2147469779" r:id="rId12"/>
    <p:sldId id="2147472215" r:id="rId13"/>
    <p:sldId id="2147473393" r:id="rId14"/>
    <p:sldId id="214747242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6144" userDrawn="1">
          <p15:clr>
            <a:srgbClr val="A4A3A4"/>
          </p15:clr>
        </p15:guide>
        <p15:guide id="2" orient="horz" pos="3648" userDrawn="1">
          <p15:clr>
            <a:srgbClr val="A4A3A4"/>
          </p15:clr>
        </p15:guide>
        <p15:guide id="3" orient="horz" pos="1104" userDrawn="1">
          <p15:clr>
            <a:srgbClr val="A4A3A4"/>
          </p15:clr>
        </p15:guide>
        <p15:guide id="4" orient="horz" pos="1368" userDrawn="1">
          <p15:clr>
            <a:srgbClr val="A4A3A4"/>
          </p15:clr>
        </p15:guide>
        <p15:guide id="5" orient="horz" pos="2592" userDrawn="1">
          <p15:clr>
            <a:srgbClr val="A4A3A4"/>
          </p15:clr>
        </p15:guide>
        <p15:guide id="6" orient="horz" pos="288" userDrawn="1">
          <p15:clr>
            <a:srgbClr val="A4A3A4"/>
          </p15:clr>
        </p15:guide>
        <p15:guide id="7" orient="horz" pos="984" userDrawn="1">
          <p15:clr>
            <a:srgbClr val="A4A3A4"/>
          </p15:clr>
        </p15:guide>
        <p15:guide id="8" orient="horz" pos="3960" userDrawn="1">
          <p15:clr>
            <a:srgbClr val="A4A3A4"/>
          </p15:clr>
        </p15:guide>
        <p15:guide id="9" orient="horz" pos="1272" userDrawn="1">
          <p15:clr>
            <a:srgbClr val="A4A3A4"/>
          </p15:clr>
        </p15:guide>
        <p15:guide id="10" orient="horz" pos="648" userDrawn="1">
          <p15:clr>
            <a:srgbClr val="A4A3A4"/>
          </p15:clr>
        </p15:guide>
        <p15:guide id="11" pos="7200" userDrawn="1">
          <p15:clr>
            <a:srgbClr val="A4A3A4"/>
          </p15:clr>
        </p15:guide>
        <p15:guide id="12" pos="5256"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6599289-0C3D-124A-0D2E-38FBBD81B293}" name="Sundar Krish" initials="SK" userId="S::gkrishnaswami@fortinet-us.com::72bf02aa-947d-44bc-839d-96bf67165382" providerId="AD"/>
  <p188:author id="{D5093EC9-3FD6-068F-C758-3C53D6286D25}" name="Ben Zilberman" initials="" userId="S::bzilberman@fortinet-us.com::14a040a4-20fe-492d-9bfe-332c3eca188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Peter Newton" initials="PN" lastIdx="3" clrIdx="0">
    <p:extLst>
      <p:ext uri="{19B8F6BF-5375-455C-9EA6-DF929625EA0E}">
        <p15:presenceInfo xmlns:p15="http://schemas.microsoft.com/office/powerpoint/2012/main" userId="S-1-5-21-1960408961-1383384898-1957994488-4996625" providerId="AD"/>
      </p:ext>
    </p:extLst>
  </p:cmAuthor>
  <p:cmAuthor id="2" name="Microsoft Office User" initials="Office" lastIdx="32" clrIdx="1">
    <p:extLst>
      <p:ext uri="{19B8F6BF-5375-455C-9EA6-DF929625EA0E}">
        <p15:presenceInfo xmlns:p15="http://schemas.microsoft.com/office/powerpoint/2012/main" userId="Microsoft Office User" providerId="None"/>
      </p:ext>
    </p:extLst>
  </p:cmAuthor>
  <p:cmAuthor id="3" name="Joe App" initials="JA" lastIdx="4" clrIdx="2"/>
  <p:cmAuthor id="4" name="Howard Poston" initials="HP" lastIdx="10" clrIdx="3">
    <p:extLst>
      <p:ext uri="{19B8F6BF-5375-455C-9EA6-DF929625EA0E}">
        <p15:presenceInfo xmlns:p15="http://schemas.microsoft.com/office/powerpoint/2012/main" userId="7b842ffa434f5d8d" providerId="Windows Live"/>
      </p:ext>
    </p:extLst>
  </p:cmAuthor>
  <p:cmAuthor id="5" name="Joseph App" initials="JA" lastIdx="13" clrIdx="4">
    <p:extLst>
      <p:ext uri="{19B8F6BF-5375-455C-9EA6-DF929625EA0E}">
        <p15:presenceInfo xmlns:p15="http://schemas.microsoft.com/office/powerpoint/2012/main" userId="S::joseph.app@navajocompany.com::bf1f0e64-9409-4202-adcc-c961e4dcd623" providerId="AD"/>
      </p:ext>
    </p:extLst>
  </p:cmAuthor>
  <p:cmAuthor id="6" name="Brian Schwarz" initials="BS" lastIdx="5" clrIdx="5">
    <p:extLst>
      <p:ext uri="{19B8F6BF-5375-455C-9EA6-DF929625EA0E}">
        <p15:presenceInfo xmlns:p15="http://schemas.microsoft.com/office/powerpoint/2012/main" userId="S::bschwarz@fortinet-us.com::3f546919-b0ac-484b-bc6b-29936aabd82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E5E6"/>
    <a:srgbClr val="000000"/>
    <a:srgbClr val="415152"/>
    <a:srgbClr val="8566AC"/>
    <a:srgbClr val="223746"/>
    <a:srgbClr val="29384D"/>
    <a:srgbClr val="8565AC"/>
    <a:srgbClr val="AFAFAF"/>
    <a:srgbClr val="8E8E8E"/>
    <a:srgbClr val="DA28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24FFBE-0C1B-4268-AC77-973D05DACCA4}" v="43" dt="2025-03-31T16:19:38.0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8892" autoAdjust="0"/>
    <p:restoredTop sz="68128" autoAdjust="0"/>
  </p:normalViewPr>
  <p:slideViewPr>
    <p:cSldViewPr snapToGrid="0">
      <p:cViewPr varScale="1">
        <p:scale>
          <a:sx n="73" d="100"/>
          <a:sy n="73" d="100"/>
        </p:scale>
        <p:origin x="1152" y="72"/>
      </p:cViewPr>
      <p:guideLst>
        <p:guide pos="6144"/>
        <p:guide orient="horz" pos="3648"/>
        <p:guide orient="horz" pos="1104"/>
        <p:guide orient="horz" pos="1368"/>
        <p:guide orient="horz" pos="2592"/>
        <p:guide orient="horz" pos="288"/>
        <p:guide orient="horz" pos="984"/>
        <p:guide orient="horz" pos="3960"/>
        <p:guide orient="horz" pos="1272"/>
        <p:guide orient="horz" pos="648"/>
        <p:guide pos="7200"/>
        <p:guide pos="5256"/>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handoutMaster" Target="handoutMasters/handoutMaster1.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8.xml"/><Relationship Id="rId23" Type="http://schemas.microsoft.com/office/2016/11/relationships/changesInfo" Target="changesInfos/changesInfo1.xml"/><Relationship Id="rId10" Type="http://schemas.openxmlformats.org/officeDocument/2006/relationships/slide" Target="slides/slide3.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oit Buonassera" userId="a96dabe7-604d-4aa9-ad31-4c086b00a997" providerId="ADAL" clId="{A2AC5F57-FCE9-4353-A621-36EA9820DBF3}"/>
    <pc:docChg chg="modSld">
      <pc:chgData name="Benoit Buonassera" userId="a96dabe7-604d-4aa9-ad31-4c086b00a997" providerId="ADAL" clId="{A2AC5F57-FCE9-4353-A621-36EA9820DBF3}" dt="2023-03-15T02:15:48.413" v="14" actId="20577"/>
      <pc:docMkLst>
        <pc:docMk/>
      </pc:docMkLst>
      <pc:sldChg chg="modSp mod">
        <pc:chgData name="Benoit Buonassera" userId="a96dabe7-604d-4aa9-ad31-4c086b00a997" providerId="ADAL" clId="{A2AC5F57-FCE9-4353-A621-36EA9820DBF3}" dt="2023-03-15T02:15:48.413" v="14" actId="20577"/>
        <pc:sldMkLst>
          <pc:docMk/>
          <pc:sldMk cId="1312674078" sldId="2076136846"/>
        </pc:sldMkLst>
      </pc:sldChg>
    </pc:docChg>
  </pc:docChgLst>
  <pc:docChgLst>
    <pc:chgData name="Benoit Buonassera" userId="a96dabe7-604d-4aa9-ad31-4c086b00a997" providerId="ADAL" clId="{9D9D8867-85FA-4B05-913B-074720A40745}"/>
    <pc:docChg chg="custSel modSld">
      <pc:chgData name="Benoit Buonassera" userId="a96dabe7-604d-4aa9-ad31-4c086b00a997" providerId="ADAL" clId="{9D9D8867-85FA-4B05-913B-074720A40745}" dt="2023-05-11T18:30:12.883" v="52" actId="1076"/>
      <pc:docMkLst>
        <pc:docMk/>
      </pc:docMkLst>
      <pc:sldChg chg="addSp delSp modSp mod modAnim">
        <pc:chgData name="Benoit Buonassera" userId="a96dabe7-604d-4aa9-ad31-4c086b00a997" providerId="ADAL" clId="{9D9D8867-85FA-4B05-913B-074720A40745}" dt="2023-05-11T18:30:12.883" v="52" actId="1076"/>
        <pc:sldMkLst>
          <pc:docMk/>
          <pc:sldMk cId="1394388892" sldId="256"/>
        </pc:sldMkLst>
      </pc:sldChg>
      <pc:sldChg chg="mod modShow">
        <pc:chgData name="Benoit Buonassera" userId="a96dabe7-604d-4aa9-ad31-4c086b00a997" providerId="ADAL" clId="{9D9D8867-85FA-4B05-913B-074720A40745}" dt="2023-05-10T13:53:41.992" v="12" actId="729"/>
        <pc:sldMkLst>
          <pc:docMk/>
          <pc:sldMk cId="3337320827" sldId="2076137760"/>
        </pc:sldMkLst>
      </pc:sldChg>
      <pc:sldChg chg="mod modShow">
        <pc:chgData name="Benoit Buonassera" userId="a96dabe7-604d-4aa9-ad31-4c086b00a997" providerId="ADAL" clId="{9D9D8867-85FA-4B05-913B-074720A40745}" dt="2023-05-10T13:53:41.992" v="12" actId="729"/>
        <pc:sldMkLst>
          <pc:docMk/>
          <pc:sldMk cId="1120606747" sldId="2134803455"/>
        </pc:sldMkLst>
      </pc:sldChg>
      <pc:sldChg chg="mod modShow">
        <pc:chgData name="Benoit Buonassera" userId="a96dabe7-604d-4aa9-ad31-4c086b00a997" providerId="ADAL" clId="{9D9D8867-85FA-4B05-913B-074720A40745}" dt="2023-05-10T13:53:41.992" v="12" actId="729"/>
        <pc:sldMkLst>
          <pc:docMk/>
          <pc:sldMk cId="1146754400" sldId="2147469494"/>
        </pc:sldMkLst>
      </pc:sldChg>
      <pc:sldChg chg="modSp mod">
        <pc:chgData name="Benoit Buonassera" userId="a96dabe7-604d-4aa9-ad31-4c086b00a997" providerId="ADAL" clId="{9D9D8867-85FA-4B05-913B-074720A40745}" dt="2023-04-26T15:32:20.759" v="11" actId="20577"/>
        <pc:sldMkLst>
          <pc:docMk/>
          <pc:sldMk cId="1146586257" sldId="2147469496"/>
        </pc:sldMkLst>
      </pc:sldChg>
    </pc:docChg>
  </pc:docChgLst>
  <pc:docChgLst>
    <pc:chgData name="Benoit Buonassera" userId="a96dabe7-604d-4aa9-ad31-4c086b00a997" providerId="ADAL" clId="{398C7D48-425A-44D2-8FCB-6CF061658F5C}"/>
    <pc:docChg chg="undo custSel addSld delSld modSld delMainMaster modSection">
      <pc:chgData name="Benoit Buonassera" userId="a96dabe7-604d-4aa9-ad31-4c086b00a997" providerId="ADAL" clId="{398C7D48-425A-44D2-8FCB-6CF061658F5C}" dt="2021-12-23T17:58:05.436" v="69"/>
      <pc:docMkLst>
        <pc:docMk/>
      </pc:docMkLst>
      <pc:sldChg chg="add">
        <pc:chgData name="Benoit Buonassera" userId="a96dabe7-604d-4aa9-ad31-4c086b00a997" providerId="ADAL" clId="{398C7D48-425A-44D2-8FCB-6CF061658F5C}" dt="2021-12-23T17:35:33.418" v="0"/>
        <pc:sldMkLst>
          <pc:docMk/>
          <pc:sldMk cId="816509060" sldId="5014"/>
        </pc:sldMkLst>
      </pc:sldChg>
      <pc:sldChg chg="add del">
        <pc:chgData name="Benoit Buonassera" userId="a96dabe7-604d-4aa9-ad31-4c086b00a997" providerId="ADAL" clId="{398C7D48-425A-44D2-8FCB-6CF061658F5C}" dt="2021-12-23T17:58:05.436" v="69"/>
        <pc:sldMkLst>
          <pc:docMk/>
          <pc:sldMk cId="3402766403" sldId="5015"/>
        </pc:sldMkLst>
      </pc:sldChg>
      <pc:sldChg chg="addSp delSp modSp add del mod modClrScheme modAnim chgLayout">
        <pc:chgData name="Benoit Buonassera" userId="a96dabe7-604d-4aa9-ad31-4c086b00a997" providerId="ADAL" clId="{398C7D48-425A-44D2-8FCB-6CF061658F5C}" dt="2021-12-23T17:47:00.944" v="32" actId="12788"/>
        <pc:sldMkLst>
          <pc:docMk/>
          <pc:sldMk cId="1819844485" sldId="2076137281"/>
        </pc:sldMkLst>
      </pc:sldChg>
      <pc:sldChg chg="del">
        <pc:chgData name="Benoit Buonassera" userId="a96dabe7-604d-4aa9-ad31-4c086b00a997" providerId="ADAL" clId="{398C7D48-425A-44D2-8FCB-6CF061658F5C}" dt="2021-12-23T17:36:34.257" v="1" actId="47"/>
        <pc:sldMkLst>
          <pc:docMk/>
          <pc:sldMk cId="3427139185" sldId="2076137771"/>
        </pc:sldMkLst>
      </pc:sldChg>
      <pc:sldChg chg="del">
        <pc:chgData name="Benoit Buonassera" userId="a96dabe7-604d-4aa9-ad31-4c086b00a997" providerId="ADAL" clId="{398C7D48-425A-44D2-8FCB-6CF061658F5C}" dt="2021-12-23T17:36:34.257" v="1" actId="47"/>
        <pc:sldMkLst>
          <pc:docMk/>
          <pc:sldMk cId="3931912518" sldId="2076137772"/>
        </pc:sldMkLst>
      </pc:sldChg>
      <pc:sldChg chg="modSp add mod">
        <pc:chgData name="Benoit Buonassera" userId="a96dabe7-604d-4aa9-ad31-4c086b00a997" providerId="ADAL" clId="{398C7D48-425A-44D2-8FCB-6CF061658F5C}" dt="2021-12-23T17:47:42.610" v="66" actId="20577"/>
        <pc:sldMkLst>
          <pc:docMk/>
          <pc:sldMk cId="834761471" sldId="2076137777"/>
        </pc:sldMkLst>
      </pc:sldChg>
      <pc:sldChg chg="add del">
        <pc:chgData name="Benoit Buonassera" userId="a96dabe7-604d-4aa9-ad31-4c086b00a997" providerId="ADAL" clId="{398C7D48-425A-44D2-8FCB-6CF061658F5C}" dt="2021-12-23T17:47:26.635" v="34"/>
        <pc:sldMkLst>
          <pc:docMk/>
          <pc:sldMk cId="2649436732" sldId="2076137777"/>
        </pc:sldMkLst>
      </pc:sldChg>
      <pc:sldMasterChg chg="del delSldLayout">
        <pc:chgData name="Benoit Buonassera" userId="a96dabe7-604d-4aa9-ad31-4c086b00a997" providerId="ADAL" clId="{398C7D48-425A-44D2-8FCB-6CF061658F5C}" dt="2021-12-23T17:43:19.615" v="5" actId="700"/>
        <pc:sldMasterMkLst>
          <pc:docMk/>
          <pc:sldMasterMk cId="887134938" sldId="2147483840"/>
        </pc:sldMasterMkLst>
        <pc:sldLayoutChg chg="del">
          <pc:chgData name="Benoit Buonassera" userId="a96dabe7-604d-4aa9-ad31-4c086b00a997" providerId="ADAL" clId="{398C7D48-425A-44D2-8FCB-6CF061658F5C}" dt="2021-12-23T17:43:19.615" v="5" actId="700"/>
          <pc:sldLayoutMkLst>
            <pc:docMk/>
            <pc:sldMasterMk cId="887134938" sldId="2147483840"/>
            <pc:sldLayoutMk cId="3062578813" sldId="2147483841"/>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3906973724" sldId="2147483842"/>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3180019806" sldId="2147483843"/>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1437701820" sldId="2147483844"/>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2045277733" sldId="2147483845"/>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2808466379" sldId="2147483846"/>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2787236877" sldId="2147483847"/>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540965383" sldId="2147483848"/>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764159760" sldId="2147483849"/>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3094878165" sldId="2147483850"/>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993649502" sldId="2147483851"/>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1921249272" sldId="2147483852"/>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2968282013" sldId="2147483853"/>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4283076461" sldId="2147483854"/>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1916376856" sldId="2147483855"/>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1098057310" sldId="2147483856"/>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1975775824" sldId="2147483857"/>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2774569364" sldId="2147483858"/>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2806415243" sldId="2147483859"/>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3264138996" sldId="2147483860"/>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2111171591" sldId="2147483861"/>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2331596432" sldId="2147483862"/>
          </pc:sldLayoutMkLst>
        </pc:sldLayoutChg>
        <pc:sldLayoutChg chg="del">
          <pc:chgData name="Benoit Buonassera" userId="a96dabe7-604d-4aa9-ad31-4c086b00a997" providerId="ADAL" clId="{398C7D48-425A-44D2-8FCB-6CF061658F5C}" dt="2021-12-23T17:43:19.615" v="5" actId="700"/>
          <pc:sldLayoutMkLst>
            <pc:docMk/>
            <pc:sldMasterMk cId="887134938" sldId="2147483840"/>
            <pc:sldLayoutMk cId="3809060041" sldId="2147483863"/>
          </pc:sldLayoutMkLst>
        </pc:sldLayoutChg>
      </pc:sldMasterChg>
    </pc:docChg>
  </pc:docChgLst>
  <pc:docChgLst>
    <pc:chgData name="Benoit Buonassera" userId="a96dabe7-604d-4aa9-ad31-4c086b00a997" providerId="ADAL" clId="{C61D3BAF-EF92-473F-BD6E-BAEE5D590CF5}"/>
    <pc:docChg chg="undo custSel addSld delSld modSld modSection">
      <pc:chgData name="Benoit Buonassera" userId="a96dabe7-604d-4aa9-ad31-4c086b00a997" providerId="ADAL" clId="{C61D3BAF-EF92-473F-BD6E-BAEE5D590CF5}" dt="2022-09-07T19:33:39.694" v="165" actId="403"/>
      <pc:docMkLst>
        <pc:docMk/>
      </pc:docMkLst>
      <pc:sldChg chg="add del">
        <pc:chgData name="Benoit Buonassera" userId="a96dabe7-604d-4aa9-ad31-4c086b00a997" providerId="ADAL" clId="{C61D3BAF-EF92-473F-BD6E-BAEE5D590CF5}" dt="2022-09-07T18:55:25.181" v="1"/>
        <pc:sldMkLst>
          <pc:docMk/>
          <pc:sldMk cId="2060184557" sldId="2076137822"/>
        </pc:sldMkLst>
      </pc:sldChg>
      <pc:sldChg chg="modSp add mod">
        <pc:chgData name="Benoit Buonassera" userId="a96dabe7-604d-4aa9-ad31-4c086b00a997" providerId="ADAL" clId="{C61D3BAF-EF92-473F-BD6E-BAEE5D590CF5}" dt="2022-09-07T18:57:51.624" v="16" actId="20577"/>
        <pc:sldMkLst>
          <pc:docMk/>
          <pc:sldMk cId="4015733086" sldId="2076137822"/>
        </pc:sldMkLst>
      </pc:sldChg>
      <pc:sldChg chg="addSp delSp modSp new mod modClrScheme chgLayout">
        <pc:chgData name="Benoit Buonassera" userId="a96dabe7-604d-4aa9-ad31-4c086b00a997" providerId="ADAL" clId="{C61D3BAF-EF92-473F-BD6E-BAEE5D590CF5}" dt="2022-09-07T19:33:39.694" v="165" actId="403"/>
        <pc:sldMkLst>
          <pc:docMk/>
          <pc:sldMk cId="1964907907" sldId="2076137823"/>
        </pc:sldMkLst>
      </pc:sldChg>
    </pc:docChg>
  </pc:docChgLst>
  <pc:docChgLst>
    <pc:chgData name="Benoit Buonassera" userId="a96dabe7-604d-4aa9-ad31-4c086b00a997" providerId="ADAL" clId="{E8C4E572-B09C-43EB-A90F-16BF1AE90F70}"/>
    <pc:docChg chg="custSel addSld delSld modSld sldOrd modSection">
      <pc:chgData name="Benoit Buonassera" userId="a96dabe7-604d-4aa9-ad31-4c086b00a997" providerId="ADAL" clId="{E8C4E572-B09C-43EB-A90F-16BF1AE90F70}" dt="2023-09-28T13:54:03.765" v="301" actId="1440"/>
      <pc:docMkLst>
        <pc:docMk/>
      </pc:docMkLst>
      <pc:sldChg chg="mod modShow">
        <pc:chgData name="Benoit Buonassera" userId="a96dabe7-604d-4aa9-ad31-4c086b00a997" providerId="ADAL" clId="{E8C4E572-B09C-43EB-A90F-16BF1AE90F70}" dt="2023-08-30T15:08:25.167" v="1" actId="729"/>
        <pc:sldMkLst>
          <pc:docMk/>
          <pc:sldMk cId="1394388892" sldId="256"/>
        </pc:sldMkLst>
      </pc:sldChg>
      <pc:sldChg chg="add">
        <pc:chgData name="Benoit Buonassera" userId="a96dabe7-604d-4aa9-ad31-4c086b00a997" providerId="ADAL" clId="{E8C4E572-B09C-43EB-A90F-16BF1AE90F70}" dt="2023-09-28T13:53:00.849" v="259"/>
        <pc:sldMkLst>
          <pc:docMk/>
          <pc:sldMk cId="650557829" sldId="458"/>
        </pc:sldMkLst>
      </pc:sldChg>
      <pc:sldChg chg="mod modShow">
        <pc:chgData name="Benoit Buonassera" userId="a96dabe7-604d-4aa9-ad31-4c086b00a997" providerId="ADAL" clId="{E8C4E572-B09C-43EB-A90F-16BF1AE90F70}" dt="2023-08-30T15:08:25.167" v="1" actId="729"/>
        <pc:sldMkLst>
          <pc:docMk/>
          <pc:sldMk cId="2629391994" sldId="1434"/>
        </pc:sldMkLst>
      </pc:sldChg>
      <pc:sldChg chg="add del">
        <pc:chgData name="Benoit Buonassera" userId="a96dabe7-604d-4aa9-ad31-4c086b00a997" providerId="ADAL" clId="{E8C4E572-B09C-43EB-A90F-16BF1AE90F70}" dt="2023-09-28T13:51:55.781" v="258"/>
        <pc:sldMkLst>
          <pc:docMk/>
          <pc:sldMk cId="2665838098" sldId="2076136842"/>
        </pc:sldMkLst>
      </pc:sldChg>
      <pc:sldChg chg="modSp mod modShow">
        <pc:chgData name="Benoit Buonassera" userId="a96dabe7-604d-4aa9-ad31-4c086b00a997" providerId="ADAL" clId="{E8C4E572-B09C-43EB-A90F-16BF1AE90F70}" dt="2023-09-13T19:34:41.190" v="256" actId="20577"/>
        <pc:sldMkLst>
          <pc:docMk/>
          <pc:sldMk cId="1312674078" sldId="2076136846"/>
        </pc:sldMkLst>
      </pc:sldChg>
      <pc:sldChg chg="mod modShow">
        <pc:chgData name="Benoit Buonassera" userId="a96dabe7-604d-4aa9-ad31-4c086b00a997" providerId="ADAL" clId="{E8C4E572-B09C-43EB-A90F-16BF1AE90F70}" dt="2023-08-30T15:08:25.167" v="1" actId="729"/>
        <pc:sldMkLst>
          <pc:docMk/>
          <pc:sldMk cId="375029243" sldId="2076137741"/>
        </pc:sldMkLst>
      </pc:sldChg>
      <pc:sldChg chg="mod modShow">
        <pc:chgData name="Benoit Buonassera" userId="a96dabe7-604d-4aa9-ad31-4c086b00a997" providerId="ADAL" clId="{E8C4E572-B09C-43EB-A90F-16BF1AE90F70}" dt="2023-08-30T15:08:25.167" v="1" actId="729"/>
        <pc:sldMkLst>
          <pc:docMk/>
          <pc:sldMk cId="3213305644" sldId="2076137748"/>
        </pc:sldMkLst>
      </pc:sldChg>
      <pc:sldChg chg="mod modShow">
        <pc:chgData name="Benoit Buonassera" userId="a96dabe7-604d-4aa9-ad31-4c086b00a997" providerId="ADAL" clId="{E8C4E572-B09C-43EB-A90F-16BF1AE90F70}" dt="2023-08-30T15:08:25.167" v="1" actId="729"/>
        <pc:sldMkLst>
          <pc:docMk/>
          <pc:sldMk cId="1502251047" sldId="2076137749"/>
        </pc:sldMkLst>
      </pc:sldChg>
      <pc:sldChg chg="mod modShow">
        <pc:chgData name="Benoit Buonassera" userId="a96dabe7-604d-4aa9-ad31-4c086b00a997" providerId="ADAL" clId="{E8C4E572-B09C-43EB-A90F-16BF1AE90F70}" dt="2023-08-30T15:08:25.167" v="1" actId="729"/>
        <pc:sldMkLst>
          <pc:docMk/>
          <pc:sldMk cId="2616798624" sldId="2076137750"/>
        </pc:sldMkLst>
      </pc:sldChg>
      <pc:sldChg chg="mod modShow">
        <pc:chgData name="Benoit Buonassera" userId="a96dabe7-604d-4aa9-ad31-4c086b00a997" providerId="ADAL" clId="{E8C4E572-B09C-43EB-A90F-16BF1AE90F70}" dt="2023-08-30T15:08:25.167" v="1" actId="729"/>
        <pc:sldMkLst>
          <pc:docMk/>
          <pc:sldMk cId="3337320827" sldId="2076137760"/>
        </pc:sldMkLst>
      </pc:sldChg>
      <pc:sldChg chg="del mod modShow">
        <pc:chgData name="Benoit Buonassera" userId="a96dabe7-604d-4aa9-ad31-4c086b00a997" providerId="ADAL" clId="{E8C4E572-B09C-43EB-A90F-16BF1AE90F70}" dt="2023-08-30T15:08:35.077" v="2" actId="47"/>
        <pc:sldMkLst>
          <pc:docMk/>
          <pc:sldMk cId="3128728850" sldId="2076137773"/>
        </pc:sldMkLst>
      </pc:sldChg>
      <pc:sldChg chg="del mod modShow">
        <pc:chgData name="Benoit Buonassera" userId="a96dabe7-604d-4aa9-ad31-4c086b00a997" providerId="ADAL" clId="{E8C4E572-B09C-43EB-A90F-16BF1AE90F70}" dt="2023-08-30T15:08:35.077" v="2" actId="47"/>
        <pc:sldMkLst>
          <pc:docMk/>
          <pc:sldMk cId="2290949288" sldId="2076137774"/>
        </pc:sldMkLst>
      </pc:sldChg>
      <pc:sldChg chg="del mod modShow">
        <pc:chgData name="Benoit Buonassera" userId="a96dabe7-604d-4aa9-ad31-4c086b00a997" providerId="ADAL" clId="{E8C4E572-B09C-43EB-A90F-16BF1AE90F70}" dt="2023-08-30T15:08:35.077" v="2" actId="47"/>
        <pc:sldMkLst>
          <pc:docMk/>
          <pc:sldMk cId="3432600759" sldId="2076137776"/>
        </pc:sldMkLst>
      </pc:sldChg>
      <pc:sldChg chg="del mod modShow modNotesTx">
        <pc:chgData name="Benoit Buonassera" userId="a96dabe7-604d-4aa9-ad31-4c086b00a997" providerId="ADAL" clId="{E8C4E572-B09C-43EB-A90F-16BF1AE90F70}" dt="2023-09-13T17:16:38.941" v="246" actId="47"/>
        <pc:sldMkLst>
          <pc:docMk/>
          <pc:sldMk cId="3897077361" sldId="2076137782"/>
        </pc:sldMkLst>
      </pc:sldChg>
      <pc:sldChg chg="addSp delSp modSp add mod modNotesTx">
        <pc:chgData name="Benoit Buonassera" userId="a96dabe7-604d-4aa9-ad31-4c086b00a997" providerId="ADAL" clId="{E8C4E572-B09C-43EB-A90F-16BF1AE90F70}" dt="2023-09-13T17:10:22.796" v="208"/>
        <pc:sldMkLst>
          <pc:docMk/>
          <pc:sldMk cId="2979658645" sldId="2076137783"/>
        </pc:sldMkLst>
      </pc:sldChg>
      <pc:sldChg chg="del mod modShow">
        <pc:chgData name="Benoit Buonassera" userId="a96dabe7-604d-4aa9-ad31-4c086b00a997" providerId="ADAL" clId="{E8C4E572-B09C-43EB-A90F-16BF1AE90F70}" dt="2023-08-30T15:08:43.339" v="3" actId="47"/>
        <pc:sldMkLst>
          <pc:docMk/>
          <pc:sldMk cId="3119683678" sldId="2076137795"/>
        </pc:sldMkLst>
      </pc:sldChg>
      <pc:sldChg chg="del mod modShow">
        <pc:chgData name="Benoit Buonassera" userId="a96dabe7-604d-4aa9-ad31-4c086b00a997" providerId="ADAL" clId="{E8C4E572-B09C-43EB-A90F-16BF1AE90F70}" dt="2023-08-30T15:08:43.339" v="3" actId="47"/>
        <pc:sldMkLst>
          <pc:docMk/>
          <pc:sldMk cId="3836945747" sldId="2076137796"/>
        </pc:sldMkLst>
      </pc:sldChg>
      <pc:sldChg chg="mod modShow">
        <pc:chgData name="Benoit Buonassera" userId="a96dabe7-604d-4aa9-ad31-4c086b00a997" providerId="ADAL" clId="{E8C4E572-B09C-43EB-A90F-16BF1AE90F70}" dt="2023-08-30T15:08:25.167" v="1" actId="729"/>
        <pc:sldMkLst>
          <pc:docMk/>
          <pc:sldMk cId="216933095" sldId="2076137804"/>
        </pc:sldMkLst>
      </pc:sldChg>
      <pc:sldChg chg="mod modShow">
        <pc:chgData name="Benoit Buonassera" userId="a96dabe7-604d-4aa9-ad31-4c086b00a997" providerId="ADAL" clId="{E8C4E572-B09C-43EB-A90F-16BF1AE90F70}" dt="2023-08-30T15:08:25.167" v="1" actId="729"/>
        <pc:sldMkLst>
          <pc:docMk/>
          <pc:sldMk cId="4074554103" sldId="2076137811"/>
        </pc:sldMkLst>
      </pc:sldChg>
      <pc:sldChg chg="mod modShow">
        <pc:chgData name="Benoit Buonassera" userId="a96dabe7-604d-4aa9-ad31-4c086b00a997" providerId="ADAL" clId="{E8C4E572-B09C-43EB-A90F-16BF1AE90F70}" dt="2023-08-30T15:08:25.167" v="1" actId="729"/>
        <pc:sldMkLst>
          <pc:docMk/>
          <pc:sldMk cId="2531973046" sldId="2076137824"/>
        </pc:sldMkLst>
      </pc:sldChg>
      <pc:sldChg chg="mod modShow">
        <pc:chgData name="Benoit Buonassera" userId="a96dabe7-604d-4aa9-ad31-4c086b00a997" providerId="ADAL" clId="{E8C4E572-B09C-43EB-A90F-16BF1AE90F70}" dt="2023-08-30T15:08:25.167" v="1" actId="729"/>
        <pc:sldMkLst>
          <pc:docMk/>
          <pc:sldMk cId="3038385048" sldId="2076137826"/>
        </pc:sldMkLst>
      </pc:sldChg>
      <pc:sldChg chg="mod modShow">
        <pc:chgData name="Benoit Buonassera" userId="a96dabe7-604d-4aa9-ad31-4c086b00a997" providerId="ADAL" clId="{E8C4E572-B09C-43EB-A90F-16BF1AE90F70}" dt="2023-08-30T15:08:25.167" v="1" actId="729"/>
        <pc:sldMkLst>
          <pc:docMk/>
          <pc:sldMk cId="1430000161" sldId="2076138213"/>
        </pc:sldMkLst>
      </pc:sldChg>
      <pc:sldChg chg="mod modShow">
        <pc:chgData name="Benoit Buonassera" userId="a96dabe7-604d-4aa9-ad31-4c086b00a997" providerId="ADAL" clId="{E8C4E572-B09C-43EB-A90F-16BF1AE90F70}" dt="2023-08-30T15:08:25.167" v="1" actId="729"/>
        <pc:sldMkLst>
          <pc:docMk/>
          <pc:sldMk cId="1120606747" sldId="2134803455"/>
        </pc:sldMkLst>
      </pc:sldChg>
      <pc:sldChg chg="add">
        <pc:chgData name="Benoit Buonassera" userId="a96dabe7-604d-4aa9-ad31-4c086b00a997" providerId="ADAL" clId="{E8C4E572-B09C-43EB-A90F-16BF1AE90F70}" dt="2023-09-28T13:53:00.849" v="259"/>
        <pc:sldMkLst>
          <pc:docMk/>
          <pc:sldMk cId="408111126" sldId="2134803617"/>
        </pc:sldMkLst>
      </pc:sldChg>
      <pc:sldChg chg="mod modShow">
        <pc:chgData name="Benoit Buonassera" userId="a96dabe7-604d-4aa9-ad31-4c086b00a997" providerId="ADAL" clId="{E8C4E572-B09C-43EB-A90F-16BF1AE90F70}" dt="2023-08-30T15:08:25.167" v="1" actId="729"/>
        <pc:sldMkLst>
          <pc:docMk/>
          <pc:sldMk cId="1146754400" sldId="2147469494"/>
        </pc:sldMkLst>
      </pc:sldChg>
      <pc:sldChg chg="mod modShow">
        <pc:chgData name="Benoit Buonassera" userId="a96dabe7-604d-4aa9-ad31-4c086b00a997" providerId="ADAL" clId="{E8C4E572-B09C-43EB-A90F-16BF1AE90F70}" dt="2023-08-30T15:08:25.167" v="1" actId="729"/>
        <pc:sldMkLst>
          <pc:docMk/>
          <pc:sldMk cId="1146586257" sldId="2147469496"/>
        </pc:sldMkLst>
      </pc:sldChg>
      <pc:sldChg chg="del mod modShow">
        <pc:chgData name="Benoit Buonassera" userId="a96dabe7-604d-4aa9-ad31-4c086b00a997" providerId="ADAL" clId="{E8C4E572-B09C-43EB-A90F-16BF1AE90F70}" dt="2023-08-30T15:08:43.339" v="3" actId="47"/>
        <pc:sldMkLst>
          <pc:docMk/>
          <pc:sldMk cId="3995404913" sldId="2147469497"/>
        </pc:sldMkLst>
      </pc:sldChg>
      <pc:sldChg chg="mod modShow">
        <pc:chgData name="Benoit Buonassera" userId="a96dabe7-604d-4aa9-ad31-4c086b00a997" providerId="ADAL" clId="{E8C4E572-B09C-43EB-A90F-16BF1AE90F70}" dt="2023-08-30T15:08:25.167" v="1" actId="729"/>
        <pc:sldMkLst>
          <pc:docMk/>
          <pc:sldMk cId="7456410" sldId="2147469498"/>
        </pc:sldMkLst>
      </pc:sldChg>
      <pc:sldChg chg="mod modShow">
        <pc:chgData name="Benoit Buonassera" userId="a96dabe7-604d-4aa9-ad31-4c086b00a997" providerId="ADAL" clId="{E8C4E572-B09C-43EB-A90F-16BF1AE90F70}" dt="2023-08-30T15:08:25.167" v="1" actId="729"/>
        <pc:sldMkLst>
          <pc:docMk/>
          <pc:sldMk cId="2548386266" sldId="2147469778"/>
        </pc:sldMkLst>
      </pc:sldChg>
      <pc:sldChg chg="addSp delSp modSp add mod delAnim modAnim modShow modNotesTx">
        <pc:chgData name="Benoit Buonassera" userId="a96dabe7-604d-4aa9-ad31-4c086b00a997" providerId="ADAL" clId="{E8C4E572-B09C-43EB-A90F-16BF1AE90F70}" dt="2023-09-13T17:16:52.988" v="247" actId="729"/>
        <pc:sldMkLst>
          <pc:docMk/>
          <pc:sldMk cId="3883323043" sldId="2147469779"/>
        </pc:sldMkLst>
      </pc:sldChg>
      <pc:sldChg chg="add">
        <pc:chgData name="Benoit Buonassera" userId="a96dabe7-604d-4aa9-ad31-4c086b00a997" providerId="ADAL" clId="{E8C4E572-B09C-43EB-A90F-16BF1AE90F70}" dt="2023-09-13T17:15:56.136" v="212"/>
        <pc:sldMkLst>
          <pc:docMk/>
          <pc:sldMk cId="812283270" sldId="2147469780"/>
        </pc:sldMkLst>
      </pc:sldChg>
      <pc:sldChg chg="addSp modSp new mod ord">
        <pc:chgData name="Benoit Buonassera" userId="a96dabe7-604d-4aa9-ad31-4c086b00a997" providerId="ADAL" clId="{E8C4E572-B09C-43EB-A90F-16BF1AE90F70}" dt="2023-09-28T13:54:03.765" v="301" actId="1440"/>
        <pc:sldMkLst>
          <pc:docMk/>
          <pc:sldMk cId="2079254360" sldId="2147469781"/>
        </pc:sldMkLst>
      </pc:sldChg>
    </pc:docChg>
  </pc:docChgLst>
  <pc:docChgLst>
    <pc:chgData name="Benoit Buonassera" userId="a96dabe7-604d-4aa9-ad31-4c086b00a997" providerId="ADAL" clId="{5A76E81E-FB36-40E9-9AE4-DEB9CF36A32A}"/>
    <pc:docChg chg="addSld modSld addSection modSection">
      <pc:chgData name="Benoit Buonassera" userId="a96dabe7-604d-4aa9-ad31-4c086b00a997" providerId="ADAL" clId="{5A76E81E-FB36-40E9-9AE4-DEB9CF36A32A}" dt="2023-11-29T16:15:39.396" v="49"/>
      <pc:docMkLst>
        <pc:docMk/>
      </pc:docMkLst>
      <pc:sldChg chg="add">
        <pc:chgData name="Benoit Buonassera" userId="a96dabe7-604d-4aa9-ad31-4c086b00a997" providerId="ADAL" clId="{5A76E81E-FB36-40E9-9AE4-DEB9CF36A32A}" dt="2023-11-16T19:26:50.976" v="47"/>
        <pc:sldMkLst>
          <pc:docMk/>
          <pc:sldMk cId="1362848913" sldId="1459"/>
        </pc:sldMkLst>
      </pc:sldChg>
      <pc:sldChg chg="add">
        <pc:chgData name="Benoit Buonassera" userId="a96dabe7-604d-4aa9-ad31-4c086b00a997" providerId="ADAL" clId="{5A76E81E-FB36-40E9-9AE4-DEB9CF36A32A}" dt="2023-11-16T19:26:50.976" v="47"/>
        <pc:sldMkLst>
          <pc:docMk/>
          <pc:sldMk cId="2009003720" sldId="1507"/>
        </pc:sldMkLst>
      </pc:sldChg>
      <pc:sldChg chg="add">
        <pc:chgData name="Benoit Buonassera" userId="a96dabe7-604d-4aa9-ad31-4c086b00a997" providerId="ADAL" clId="{5A76E81E-FB36-40E9-9AE4-DEB9CF36A32A}" dt="2023-11-16T19:26:50.976" v="47"/>
        <pc:sldMkLst>
          <pc:docMk/>
          <pc:sldMk cId="3271811496" sldId="1509"/>
        </pc:sldMkLst>
      </pc:sldChg>
      <pc:sldChg chg="add">
        <pc:chgData name="Benoit Buonassera" userId="a96dabe7-604d-4aa9-ad31-4c086b00a997" providerId="ADAL" clId="{5A76E81E-FB36-40E9-9AE4-DEB9CF36A32A}" dt="2023-11-16T19:26:50.976" v="47"/>
        <pc:sldMkLst>
          <pc:docMk/>
          <pc:sldMk cId="4220111616" sldId="1510"/>
        </pc:sldMkLst>
      </pc:sldChg>
      <pc:sldChg chg="add">
        <pc:chgData name="Benoit Buonassera" userId="a96dabe7-604d-4aa9-ad31-4c086b00a997" providerId="ADAL" clId="{5A76E81E-FB36-40E9-9AE4-DEB9CF36A32A}" dt="2023-11-16T19:26:50.976" v="47"/>
        <pc:sldMkLst>
          <pc:docMk/>
          <pc:sldMk cId="477737955" sldId="1511"/>
        </pc:sldMkLst>
      </pc:sldChg>
      <pc:sldChg chg="add">
        <pc:chgData name="Benoit Buonassera" userId="a96dabe7-604d-4aa9-ad31-4c086b00a997" providerId="ADAL" clId="{5A76E81E-FB36-40E9-9AE4-DEB9CF36A32A}" dt="2023-11-29T16:13:31.275" v="48"/>
        <pc:sldMkLst>
          <pc:docMk/>
          <pc:sldMk cId="609354424" sldId="2076136848"/>
        </pc:sldMkLst>
      </pc:sldChg>
      <pc:sldChg chg="add modAnim">
        <pc:chgData name="Benoit Buonassera" userId="a96dabe7-604d-4aa9-ad31-4c086b00a997" providerId="ADAL" clId="{5A76E81E-FB36-40E9-9AE4-DEB9CF36A32A}" dt="2023-11-29T16:15:39.396" v="49"/>
        <pc:sldMkLst>
          <pc:docMk/>
          <pc:sldMk cId="729488915" sldId="2076136850"/>
        </pc:sldMkLst>
      </pc:sldChg>
      <pc:sldChg chg="add">
        <pc:chgData name="Benoit Buonassera" userId="a96dabe7-604d-4aa9-ad31-4c086b00a997" providerId="ADAL" clId="{5A76E81E-FB36-40E9-9AE4-DEB9CF36A32A}" dt="2023-11-08T15:11:06.487" v="44"/>
        <pc:sldMkLst>
          <pc:docMk/>
          <pc:sldMk cId="4018525666" sldId="2076138708"/>
        </pc:sldMkLst>
      </pc:sldChg>
      <pc:sldChg chg="addSp modSp mod modAnim">
        <pc:chgData name="Benoit Buonassera" userId="a96dabe7-604d-4aa9-ad31-4c086b00a997" providerId="ADAL" clId="{5A76E81E-FB36-40E9-9AE4-DEB9CF36A32A}" dt="2023-10-31T17:26:40.062" v="43" actId="1076"/>
        <pc:sldMkLst>
          <pc:docMk/>
          <pc:sldMk cId="1120606747" sldId="2134803455"/>
        </pc:sldMkLst>
      </pc:sldChg>
      <pc:sldChg chg="add">
        <pc:chgData name="Benoit Buonassera" userId="a96dabe7-604d-4aa9-ad31-4c086b00a997" providerId="ADAL" clId="{5A76E81E-FB36-40E9-9AE4-DEB9CF36A32A}" dt="2023-11-08T15:11:06.487" v="44"/>
        <pc:sldMkLst>
          <pc:docMk/>
          <pc:sldMk cId="4241930443" sldId="2147471061"/>
        </pc:sldMkLst>
      </pc:sldChg>
    </pc:docChg>
  </pc:docChgLst>
  <pc:docChgLst>
    <pc:chgData name="Brian Schwarz" userId="3f546919-b0ac-484b-bc6b-29936aabd82f" providerId="ADAL" clId="{60F7E1A4-9122-42E3-B3BC-4D3BD4DD4F77}"/>
    <pc:docChg chg="undo custSel addSld delSld modSld modSection">
      <pc:chgData name="Brian Schwarz" userId="3f546919-b0ac-484b-bc6b-29936aabd82f" providerId="ADAL" clId="{60F7E1A4-9122-42E3-B3BC-4D3BD4DD4F77}" dt="2021-11-19T04:49:18.889" v="66" actId="729"/>
      <pc:docMkLst>
        <pc:docMk/>
      </pc:docMkLst>
      <pc:sldChg chg="add del mod modShow">
        <pc:chgData name="Brian Schwarz" userId="3f546919-b0ac-484b-bc6b-29936aabd82f" providerId="ADAL" clId="{60F7E1A4-9122-42E3-B3BC-4D3BD4DD4F77}" dt="2021-11-19T04:49:18.889" v="66" actId="729"/>
        <pc:sldMkLst>
          <pc:docMk/>
          <pc:sldMk cId="1362848913" sldId="1459"/>
        </pc:sldMkLst>
      </pc:sldChg>
      <pc:sldChg chg="add del mod modShow">
        <pc:chgData name="Brian Schwarz" userId="3f546919-b0ac-484b-bc6b-29936aabd82f" providerId="ADAL" clId="{60F7E1A4-9122-42E3-B3BC-4D3BD4DD4F77}" dt="2021-11-18T13:41:56.558" v="64"/>
        <pc:sldMkLst>
          <pc:docMk/>
          <pc:sldMk cId="2207784043" sldId="1459"/>
        </pc:sldMkLst>
      </pc:sldChg>
      <pc:sldChg chg="add del mod modShow">
        <pc:chgData name="Brian Schwarz" userId="3f546919-b0ac-484b-bc6b-29936aabd82f" providerId="ADAL" clId="{60F7E1A4-9122-42E3-B3BC-4D3BD4DD4F77}" dt="2021-11-19T04:49:18.889" v="66" actId="729"/>
        <pc:sldMkLst>
          <pc:docMk/>
          <pc:sldMk cId="2009003720" sldId="1507"/>
        </pc:sldMkLst>
      </pc:sldChg>
      <pc:sldChg chg="add del mod modShow">
        <pc:chgData name="Brian Schwarz" userId="3f546919-b0ac-484b-bc6b-29936aabd82f" providerId="ADAL" clId="{60F7E1A4-9122-42E3-B3BC-4D3BD4DD4F77}" dt="2021-11-18T13:41:56.558" v="64"/>
        <pc:sldMkLst>
          <pc:docMk/>
          <pc:sldMk cId="2165805393" sldId="1507"/>
        </pc:sldMkLst>
      </pc:sldChg>
      <pc:sldChg chg="add del mod modShow">
        <pc:chgData name="Brian Schwarz" userId="3f546919-b0ac-484b-bc6b-29936aabd82f" providerId="ADAL" clId="{60F7E1A4-9122-42E3-B3BC-4D3BD4DD4F77}" dt="2021-11-18T13:41:56.558" v="64"/>
        <pc:sldMkLst>
          <pc:docMk/>
          <pc:sldMk cId="2025893875" sldId="1510"/>
        </pc:sldMkLst>
      </pc:sldChg>
      <pc:sldChg chg="add del mod modShow">
        <pc:chgData name="Brian Schwarz" userId="3f546919-b0ac-484b-bc6b-29936aabd82f" providerId="ADAL" clId="{60F7E1A4-9122-42E3-B3BC-4D3BD4DD4F77}" dt="2021-11-19T04:49:18.889" v="66" actId="729"/>
        <pc:sldMkLst>
          <pc:docMk/>
          <pc:sldMk cId="4220111616" sldId="1510"/>
        </pc:sldMkLst>
      </pc:sldChg>
      <pc:sldChg chg="add del mod modShow">
        <pc:chgData name="Brian Schwarz" userId="3f546919-b0ac-484b-bc6b-29936aabd82f" providerId="ADAL" clId="{60F7E1A4-9122-42E3-B3BC-4D3BD4DD4F77}" dt="2021-11-19T04:49:18.889" v="66" actId="729"/>
        <pc:sldMkLst>
          <pc:docMk/>
          <pc:sldMk cId="477737955" sldId="1511"/>
        </pc:sldMkLst>
      </pc:sldChg>
      <pc:sldChg chg="add del mod modShow">
        <pc:chgData name="Brian Schwarz" userId="3f546919-b0ac-484b-bc6b-29936aabd82f" providerId="ADAL" clId="{60F7E1A4-9122-42E3-B3BC-4D3BD4DD4F77}" dt="2021-11-18T13:41:56.558" v="64"/>
        <pc:sldMkLst>
          <pc:docMk/>
          <pc:sldMk cId="2417153426" sldId="1511"/>
        </pc:sldMkLst>
      </pc:sldChg>
      <pc:sldChg chg="add del">
        <pc:chgData name="Brian Schwarz" userId="3f546919-b0ac-484b-bc6b-29936aabd82f" providerId="ADAL" clId="{60F7E1A4-9122-42E3-B3BC-4D3BD4DD4F77}" dt="2021-11-18T13:41:58.800" v="65" actId="2696"/>
        <pc:sldMkLst>
          <pc:docMk/>
          <pc:sldMk cId="176083139" sldId="1541"/>
        </pc:sldMkLst>
      </pc:sldChg>
      <pc:sldChg chg="add del mod modShow">
        <pc:chgData name="Brian Schwarz" userId="3f546919-b0ac-484b-bc6b-29936aabd82f" providerId="ADAL" clId="{60F7E1A4-9122-42E3-B3BC-4D3BD4DD4F77}" dt="2021-11-18T13:41:56.558" v="64"/>
        <pc:sldMkLst>
          <pc:docMk/>
          <pc:sldMk cId="347065162" sldId="1541"/>
        </pc:sldMkLst>
      </pc:sldChg>
      <pc:sldChg chg="addCm modCm">
        <pc:chgData name="Brian Schwarz" userId="3f546919-b0ac-484b-bc6b-29936aabd82f" providerId="ADAL" clId="{60F7E1A4-9122-42E3-B3BC-4D3BD4DD4F77}" dt="2021-11-12T17:00:47.891" v="52"/>
        <pc:sldMkLst>
          <pc:docMk/>
          <pc:sldMk cId="3348232023" sldId="2076137743"/>
        </pc:sldMkLst>
      </pc:sldChg>
      <pc:sldChg chg="delSp mod">
        <pc:chgData name="Brian Schwarz" userId="3f546919-b0ac-484b-bc6b-29936aabd82f" providerId="ADAL" clId="{60F7E1A4-9122-42E3-B3BC-4D3BD4DD4F77}" dt="2021-11-11T19:48:47.739" v="0" actId="478"/>
        <pc:sldMkLst>
          <pc:docMk/>
          <pc:sldMk cId="3213305644" sldId="2076137748"/>
        </pc:sldMkLst>
      </pc:sldChg>
      <pc:sldChg chg="modSp mod addCm modCm">
        <pc:chgData name="Brian Schwarz" userId="3f546919-b0ac-484b-bc6b-29936aabd82f" providerId="ADAL" clId="{60F7E1A4-9122-42E3-B3BC-4D3BD4DD4F77}" dt="2021-11-12T18:11:09.697" v="56"/>
        <pc:sldMkLst>
          <pc:docMk/>
          <pc:sldMk cId="1502251047" sldId="2076137749"/>
        </pc:sldMkLst>
      </pc:sldChg>
      <pc:sldChg chg="modSp new del mod addCm modCm">
        <pc:chgData name="Brian Schwarz" userId="3f546919-b0ac-484b-bc6b-29936aabd82f" providerId="ADAL" clId="{60F7E1A4-9122-42E3-B3BC-4D3BD4DD4F77}" dt="2021-11-18T13:38:42.459" v="57" actId="47"/>
        <pc:sldMkLst>
          <pc:docMk/>
          <pc:sldMk cId="1315863040" sldId="2076137755"/>
        </pc:sldMkLst>
      </pc:sldChg>
    </pc:docChg>
  </pc:docChgLst>
  <pc:docChgLst>
    <pc:chgData name="Benoit Buonassera" userId="a96dabe7-604d-4aa9-ad31-4c086b00a997" providerId="ADAL" clId="{42B3D7EF-316B-44EA-AB0C-F1977BAA32F4}"/>
    <pc:docChg chg="custSel modSld">
      <pc:chgData name="Benoit Buonassera" userId="a96dabe7-604d-4aa9-ad31-4c086b00a997" providerId="ADAL" clId="{42B3D7EF-316B-44EA-AB0C-F1977BAA32F4}" dt="2024-02-15T20:15:45.885" v="16" actId="20577"/>
      <pc:docMkLst>
        <pc:docMk/>
      </pc:docMkLst>
      <pc:sldChg chg="modSp mod">
        <pc:chgData name="Benoit Buonassera" userId="a96dabe7-604d-4aa9-ad31-4c086b00a997" providerId="ADAL" clId="{42B3D7EF-316B-44EA-AB0C-F1977BAA32F4}" dt="2024-02-15T20:15:45.885" v="16" actId="20577"/>
        <pc:sldMkLst>
          <pc:docMk/>
          <pc:sldMk cId="609354424" sldId="2076136848"/>
        </pc:sldMkLst>
      </pc:sldChg>
      <pc:sldChg chg="delSp modSp mod delAnim modNotesTx">
        <pc:chgData name="Benoit Buonassera" userId="a96dabe7-604d-4aa9-ad31-4c086b00a997" providerId="ADAL" clId="{42B3D7EF-316B-44EA-AB0C-F1977BAA32F4}" dt="2024-02-15T20:15:43.185" v="13" actId="20577"/>
        <pc:sldMkLst>
          <pc:docMk/>
          <pc:sldMk cId="729488915" sldId="2076136850"/>
        </pc:sldMkLst>
      </pc:sldChg>
    </pc:docChg>
  </pc:docChgLst>
  <pc:docChgLst>
    <pc:chgData name="Benoit Buonassera" userId="a96dabe7-604d-4aa9-ad31-4c086b00a997" providerId="ADAL" clId="{CE432F55-501A-4F66-837C-0EFCCFD62791}"/>
    <pc:docChg chg="undo custSel addSld delSld modSld sldOrd modMainMaster addSection modSection">
      <pc:chgData name="Benoit Buonassera" userId="a96dabe7-604d-4aa9-ad31-4c086b00a997" providerId="ADAL" clId="{CE432F55-501A-4F66-837C-0EFCCFD62791}" dt="2024-05-30T02:27:21.161" v="726" actId="20577"/>
      <pc:docMkLst>
        <pc:docMk/>
      </pc:docMkLst>
      <pc:sldChg chg="add">
        <pc:chgData name="Benoit Buonassera" userId="a96dabe7-604d-4aa9-ad31-4c086b00a997" providerId="ADAL" clId="{CE432F55-501A-4F66-837C-0EFCCFD62791}" dt="2024-05-29T16:07:01.816" v="3"/>
        <pc:sldMkLst>
          <pc:docMk/>
          <pc:sldMk cId="827991334" sldId="256"/>
        </pc:sldMkLst>
      </pc:sldChg>
      <pc:sldChg chg="addSp delSp modSp add mod modClrScheme chgLayout">
        <pc:chgData name="Benoit Buonassera" userId="a96dabe7-604d-4aa9-ad31-4c086b00a997" providerId="ADAL" clId="{CE432F55-501A-4F66-837C-0EFCCFD62791}" dt="2024-05-29T16:18:54.192" v="21" actId="33524"/>
        <pc:sldMkLst>
          <pc:docMk/>
          <pc:sldMk cId="102762347" sldId="257"/>
        </pc:sldMkLst>
      </pc:sldChg>
      <pc:sldChg chg="addSp delSp modSp add mod chgLayout">
        <pc:chgData name="Benoit Buonassera" userId="a96dabe7-604d-4aa9-ad31-4c086b00a997" providerId="ADAL" clId="{CE432F55-501A-4F66-837C-0EFCCFD62791}" dt="2024-05-29T22:47:00.152" v="580" actId="6264"/>
        <pc:sldMkLst>
          <pc:docMk/>
          <pc:sldMk cId="2734764570" sldId="258"/>
        </pc:sldMkLst>
      </pc:sldChg>
      <pc:sldChg chg="addSp delSp modSp add mod chgLayout">
        <pc:chgData name="Benoit Buonassera" userId="a96dabe7-604d-4aa9-ad31-4c086b00a997" providerId="ADAL" clId="{CE432F55-501A-4F66-837C-0EFCCFD62791}" dt="2024-05-29T22:47:09.767" v="583" actId="6264"/>
        <pc:sldMkLst>
          <pc:docMk/>
          <pc:sldMk cId="3671478867" sldId="259"/>
        </pc:sldMkLst>
      </pc:sldChg>
      <pc:sldChg chg="addSp delSp modSp add mod ord chgLayout">
        <pc:chgData name="Benoit Buonassera" userId="a96dabe7-604d-4aa9-ad31-4c086b00a997" providerId="ADAL" clId="{CE432F55-501A-4F66-837C-0EFCCFD62791}" dt="2024-05-29T22:47:26.388" v="585"/>
        <pc:sldMkLst>
          <pc:docMk/>
          <pc:sldMk cId="1996216063" sldId="260"/>
        </pc:sldMkLst>
      </pc:sldChg>
      <pc:sldChg chg="add">
        <pc:chgData name="Benoit Buonassera" userId="a96dabe7-604d-4aa9-ad31-4c086b00a997" providerId="ADAL" clId="{CE432F55-501A-4F66-837C-0EFCCFD62791}" dt="2024-05-29T16:07:01.816" v="3"/>
        <pc:sldMkLst>
          <pc:docMk/>
          <pc:sldMk cId="4167995442" sldId="261"/>
        </pc:sldMkLst>
      </pc:sldChg>
      <pc:sldChg chg="add">
        <pc:chgData name="Benoit Buonassera" userId="a96dabe7-604d-4aa9-ad31-4c086b00a997" providerId="ADAL" clId="{CE432F55-501A-4F66-837C-0EFCCFD62791}" dt="2024-05-29T16:07:01.816" v="3"/>
        <pc:sldMkLst>
          <pc:docMk/>
          <pc:sldMk cId="2414831629" sldId="262"/>
        </pc:sldMkLst>
      </pc:sldChg>
      <pc:sldChg chg="modSp add mod">
        <pc:chgData name="Benoit Buonassera" userId="a96dabe7-604d-4aa9-ad31-4c086b00a997" providerId="ADAL" clId="{CE432F55-501A-4F66-837C-0EFCCFD62791}" dt="2024-05-29T23:09:53.806" v="594" actId="122"/>
        <pc:sldMkLst>
          <pc:docMk/>
          <pc:sldMk cId="3959282220" sldId="263"/>
        </pc:sldMkLst>
      </pc:sldChg>
      <pc:sldChg chg="addSp delSp modSp add mod chgLayout">
        <pc:chgData name="Benoit Buonassera" userId="a96dabe7-604d-4aa9-ad31-4c086b00a997" providerId="ADAL" clId="{CE432F55-501A-4F66-837C-0EFCCFD62791}" dt="2024-05-29T22:50:02.843" v="593" actId="20577"/>
        <pc:sldMkLst>
          <pc:docMk/>
          <pc:sldMk cId="2483641892" sldId="264"/>
        </pc:sldMkLst>
      </pc:sldChg>
      <pc:sldChg chg="addSp delSp modSp add mod modClrScheme chgLayout">
        <pc:chgData name="Benoit Buonassera" userId="a96dabe7-604d-4aa9-ad31-4c086b00a997" providerId="ADAL" clId="{CE432F55-501A-4F66-837C-0EFCCFD62791}" dt="2024-05-29T23:11:20.691" v="607" actId="20577"/>
        <pc:sldMkLst>
          <pc:docMk/>
          <pc:sldMk cId="297652184" sldId="265"/>
        </pc:sldMkLst>
      </pc:sldChg>
      <pc:sldChg chg="addSp modSp add mod ord">
        <pc:chgData name="Benoit Buonassera" userId="a96dabe7-604d-4aa9-ad31-4c086b00a997" providerId="ADAL" clId="{CE432F55-501A-4F66-837C-0EFCCFD62791}" dt="2024-05-29T17:22:25.685" v="493" actId="6549"/>
        <pc:sldMkLst>
          <pc:docMk/>
          <pc:sldMk cId="4074554103" sldId="2076137811"/>
        </pc:sldMkLst>
      </pc:sldChg>
      <pc:sldChg chg="del">
        <pc:chgData name="Benoit Buonassera" userId="a96dabe7-604d-4aa9-ad31-4c086b00a997" providerId="ADAL" clId="{CE432F55-501A-4F66-837C-0EFCCFD62791}" dt="2024-05-29T16:06:29.415" v="0" actId="47"/>
        <pc:sldMkLst>
          <pc:docMk/>
          <pc:sldMk cId="7456410" sldId="2147469498"/>
        </pc:sldMkLst>
      </pc:sldChg>
      <pc:sldChg chg="add ord">
        <pc:chgData name="Benoit Buonassera" userId="a96dabe7-604d-4aa9-ad31-4c086b00a997" providerId="ADAL" clId="{CE432F55-501A-4F66-837C-0EFCCFD62791}" dt="2024-05-29T17:18:05.689" v="489"/>
        <pc:sldMkLst>
          <pc:docMk/>
          <pc:sldMk cId="4049239315" sldId="2147470002"/>
        </pc:sldMkLst>
      </pc:sldChg>
      <pc:sldChg chg="addSp modSp new mod modClrScheme chgLayout">
        <pc:chgData name="Benoit Buonassera" userId="a96dabe7-604d-4aa9-ad31-4c086b00a997" providerId="ADAL" clId="{CE432F55-501A-4F66-837C-0EFCCFD62791}" dt="2024-05-29T16:36:32.895" v="50" actId="20577"/>
        <pc:sldMkLst>
          <pc:docMk/>
          <pc:sldMk cId="1804083360" sldId="2147473020"/>
        </pc:sldMkLst>
      </pc:sldChg>
      <pc:sldChg chg="addSp delSp modSp new mod chgLayout">
        <pc:chgData name="Benoit Buonassera" userId="a96dabe7-604d-4aa9-ad31-4c086b00a997" providerId="ADAL" clId="{CE432F55-501A-4F66-837C-0EFCCFD62791}" dt="2024-05-29T17:09:01.411" v="418" actId="20577"/>
        <pc:sldMkLst>
          <pc:docMk/>
          <pc:sldMk cId="1817337133" sldId="2147473021"/>
        </pc:sldMkLst>
      </pc:sldChg>
      <pc:sldChg chg="new del">
        <pc:chgData name="Benoit Buonassera" userId="a96dabe7-604d-4aa9-ad31-4c086b00a997" providerId="ADAL" clId="{CE432F55-501A-4F66-837C-0EFCCFD62791}" dt="2024-05-29T17:06:30.391" v="408" actId="2696"/>
        <pc:sldMkLst>
          <pc:docMk/>
          <pc:sldMk cId="1882067839" sldId="2147473022"/>
        </pc:sldMkLst>
      </pc:sldChg>
      <pc:sldChg chg="addSp modSp add mod">
        <pc:chgData name="Benoit Buonassera" userId="a96dabe7-604d-4aa9-ad31-4c086b00a997" providerId="ADAL" clId="{CE432F55-501A-4F66-837C-0EFCCFD62791}" dt="2024-05-29T17:08:56.983" v="416" actId="20577"/>
        <pc:sldMkLst>
          <pc:docMk/>
          <pc:sldMk cId="2319630012" sldId="2147473023"/>
        </pc:sldMkLst>
      </pc:sldChg>
      <pc:sldChg chg="addSp delSp modSp new mod ord setBg modClrScheme chgLayout">
        <pc:chgData name="Benoit Buonassera" userId="a96dabe7-604d-4aa9-ad31-4c086b00a997" providerId="ADAL" clId="{CE432F55-501A-4F66-837C-0EFCCFD62791}" dt="2024-05-29T21:38:27.444" v="496" actId="1076"/>
        <pc:sldMkLst>
          <pc:docMk/>
          <pc:sldMk cId="4006986270" sldId="2147473024"/>
        </pc:sldMkLst>
      </pc:sldChg>
      <pc:sldChg chg="addSp new">
        <pc:chgData name="Benoit Buonassera" userId="a96dabe7-604d-4aa9-ad31-4c086b00a997" providerId="ADAL" clId="{CE432F55-501A-4F66-837C-0EFCCFD62791}" dt="2024-05-29T17:11:45.544" v="426"/>
        <pc:sldMkLst>
          <pc:docMk/>
          <pc:sldMk cId="1811417128" sldId="2147473025"/>
        </pc:sldMkLst>
      </pc:sldChg>
      <pc:sldChg chg="addSp delSp modSp new mod modClrScheme chgLayout">
        <pc:chgData name="Benoit Buonassera" userId="a96dabe7-604d-4aa9-ad31-4c086b00a997" providerId="ADAL" clId="{CE432F55-501A-4F66-837C-0EFCCFD62791}" dt="2024-05-29T23:11:49.068" v="612" actId="6549"/>
        <pc:sldMkLst>
          <pc:docMk/>
          <pc:sldMk cId="58915325" sldId="2147473026"/>
        </pc:sldMkLst>
      </pc:sldChg>
      <pc:sldChg chg="addSp delSp modSp new mod modClrScheme chgLayout">
        <pc:chgData name="Benoit Buonassera" userId="a96dabe7-604d-4aa9-ad31-4c086b00a997" providerId="ADAL" clId="{CE432F55-501A-4F66-837C-0EFCCFD62791}" dt="2024-05-29T22:20:47.967" v="564" actId="14100"/>
        <pc:sldMkLst>
          <pc:docMk/>
          <pc:sldMk cId="3386168943" sldId="2147473027"/>
        </pc:sldMkLst>
      </pc:sldChg>
      <pc:sldChg chg="delSp modSp add mod modNotesTx">
        <pc:chgData name="Benoit Buonassera" userId="a96dabe7-604d-4aa9-ad31-4c086b00a997" providerId="ADAL" clId="{CE432F55-501A-4F66-837C-0EFCCFD62791}" dt="2024-05-29T23:12:44.120" v="643" actId="20577"/>
        <pc:sldMkLst>
          <pc:docMk/>
          <pc:sldMk cId="279388572" sldId="2147473028"/>
        </pc:sldMkLst>
      </pc:sldChg>
      <pc:sldChg chg="addSp delSp modSp new mod modClrScheme chgLayout">
        <pc:chgData name="Benoit Buonassera" userId="a96dabe7-604d-4aa9-ad31-4c086b00a997" providerId="ADAL" clId="{CE432F55-501A-4F66-837C-0EFCCFD62791}" dt="2024-05-30T02:27:21.161" v="726" actId="20577"/>
        <pc:sldMkLst>
          <pc:docMk/>
          <pc:sldMk cId="4118052523" sldId="2147473029"/>
        </pc:sldMkLst>
      </pc:sldChg>
      <pc:sldMasterChg chg="delSp mod">
        <pc:chgData name="Benoit Buonassera" userId="a96dabe7-604d-4aa9-ad31-4c086b00a997" providerId="ADAL" clId="{CE432F55-501A-4F66-837C-0EFCCFD62791}" dt="2024-05-29T17:14:57.235" v="442" actId="478"/>
        <pc:sldMasterMkLst>
          <pc:docMk/>
          <pc:sldMasterMk cId="3227409675" sldId="2147483648"/>
        </pc:sldMasterMkLst>
      </pc:sldMasterChg>
      <pc:sldMasterChg chg="modSldLayout">
        <pc:chgData name="Benoit Buonassera" userId="a96dabe7-604d-4aa9-ad31-4c086b00a997" providerId="ADAL" clId="{CE432F55-501A-4F66-837C-0EFCCFD62791}" dt="2024-05-29T17:15:31.340" v="444" actId="478"/>
        <pc:sldMasterMkLst>
          <pc:docMk/>
          <pc:sldMasterMk cId="4158636999" sldId="2147483788"/>
        </pc:sldMasterMkLst>
        <pc:sldLayoutChg chg="delSp mod">
          <pc:chgData name="Benoit Buonassera" userId="a96dabe7-604d-4aa9-ad31-4c086b00a997" providerId="ADAL" clId="{CE432F55-501A-4F66-837C-0EFCCFD62791}" dt="2024-05-29T17:15:31.340" v="444" actId="478"/>
          <pc:sldLayoutMkLst>
            <pc:docMk/>
            <pc:sldMasterMk cId="4158636999" sldId="2147483788"/>
            <pc:sldLayoutMk cId="3793273086" sldId="2147483795"/>
          </pc:sldLayoutMkLst>
        </pc:sldLayoutChg>
        <pc:sldLayoutChg chg="delSp mod">
          <pc:chgData name="Benoit Buonassera" userId="a96dabe7-604d-4aa9-ad31-4c086b00a997" providerId="ADAL" clId="{CE432F55-501A-4F66-837C-0EFCCFD62791}" dt="2024-05-29T17:15:27.606" v="443" actId="478"/>
          <pc:sldLayoutMkLst>
            <pc:docMk/>
            <pc:sldMasterMk cId="4158636999" sldId="2147483788"/>
            <pc:sldLayoutMk cId="1850731540" sldId="2147483796"/>
          </pc:sldLayoutMkLst>
        </pc:sldLayoutChg>
      </pc:sldMasterChg>
      <pc:sldMasterChg chg="delSp mod">
        <pc:chgData name="Benoit Buonassera" userId="a96dabe7-604d-4aa9-ad31-4c086b00a997" providerId="ADAL" clId="{CE432F55-501A-4F66-837C-0EFCCFD62791}" dt="2024-05-29T17:15:45.952" v="445" actId="478"/>
        <pc:sldMasterMkLst>
          <pc:docMk/>
          <pc:sldMasterMk cId="743176965" sldId="2147483861"/>
        </pc:sldMasterMkLst>
      </pc:sldMasterChg>
      <pc:sldMasterChg chg="delSp mod modSldLayout">
        <pc:chgData name="Benoit Buonassera" userId="a96dabe7-604d-4aa9-ad31-4c086b00a997" providerId="ADAL" clId="{CE432F55-501A-4F66-837C-0EFCCFD62791}" dt="2024-05-29T17:16:38.205" v="463" actId="478"/>
        <pc:sldMasterMkLst>
          <pc:docMk/>
          <pc:sldMasterMk cId="3121010389" sldId="2147483883"/>
        </pc:sldMasterMkLst>
        <pc:sldLayoutChg chg="delSp mod">
          <pc:chgData name="Benoit Buonassera" userId="a96dabe7-604d-4aa9-ad31-4c086b00a997" providerId="ADAL" clId="{CE432F55-501A-4F66-837C-0EFCCFD62791}" dt="2024-05-29T17:16:10.598" v="447" actId="478"/>
          <pc:sldLayoutMkLst>
            <pc:docMk/>
            <pc:sldMasterMk cId="3121010389" sldId="2147483883"/>
            <pc:sldLayoutMk cId="2718914476" sldId="2147483888"/>
          </pc:sldLayoutMkLst>
        </pc:sldLayoutChg>
        <pc:sldLayoutChg chg="delSp mod">
          <pc:chgData name="Benoit Buonassera" userId="a96dabe7-604d-4aa9-ad31-4c086b00a997" providerId="ADAL" clId="{CE432F55-501A-4F66-837C-0EFCCFD62791}" dt="2024-05-29T17:16:13.252" v="448" actId="478"/>
          <pc:sldLayoutMkLst>
            <pc:docMk/>
            <pc:sldMasterMk cId="3121010389" sldId="2147483883"/>
            <pc:sldLayoutMk cId="4236189002" sldId="2147483889"/>
          </pc:sldLayoutMkLst>
        </pc:sldLayoutChg>
        <pc:sldLayoutChg chg="delSp mod">
          <pc:chgData name="Benoit Buonassera" userId="a96dabe7-604d-4aa9-ad31-4c086b00a997" providerId="ADAL" clId="{CE432F55-501A-4F66-837C-0EFCCFD62791}" dt="2024-05-29T17:16:14.994" v="449" actId="478"/>
          <pc:sldLayoutMkLst>
            <pc:docMk/>
            <pc:sldMasterMk cId="3121010389" sldId="2147483883"/>
            <pc:sldLayoutMk cId="3753009608" sldId="2147483890"/>
          </pc:sldLayoutMkLst>
        </pc:sldLayoutChg>
        <pc:sldLayoutChg chg="delSp mod">
          <pc:chgData name="Benoit Buonassera" userId="a96dabe7-604d-4aa9-ad31-4c086b00a997" providerId="ADAL" clId="{CE432F55-501A-4F66-837C-0EFCCFD62791}" dt="2024-05-29T17:16:16.844" v="450" actId="478"/>
          <pc:sldLayoutMkLst>
            <pc:docMk/>
            <pc:sldMasterMk cId="3121010389" sldId="2147483883"/>
            <pc:sldLayoutMk cId="1058815592" sldId="2147483891"/>
          </pc:sldLayoutMkLst>
        </pc:sldLayoutChg>
        <pc:sldLayoutChg chg="delSp mod">
          <pc:chgData name="Benoit Buonassera" userId="a96dabe7-604d-4aa9-ad31-4c086b00a997" providerId="ADAL" clId="{CE432F55-501A-4F66-837C-0EFCCFD62791}" dt="2024-05-29T17:16:18.705" v="451" actId="478"/>
          <pc:sldLayoutMkLst>
            <pc:docMk/>
            <pc:sldMasterMk cId="3121010389" sldId="2147483883"/>
            <pc:sldLayoutMk cId="3684674355" sldId="2147483892"/>
          </pc:sldLayoutMkLst>
        </pc:sldLayoutChg>
        <pc:sldLayoutChg chg="delSp mod">
          <pc:chgData name="Benoit Buonassera" userId="a96dabe7-604d-4aa9-ad31-4c086b00a997" providerId="ADAL" clId="{CE432F55-501A-4F66-837C-0EFCCFD62791}" dt="2024-05-29T17:16:20.214" v="452" actId="478"/>
          <pc:sldLayoutMkLst>
            <pc:docMk/>
            <pc:sldMasterMk cId="3121010389" sldId="2147483883"/>
            <pc:sldLayoutMk cId="1135854743" sldId="2147483893"/>
          </pc:sldLayoutMkLst>
        </pc:sldLayoutChg>
        <pc:sldLayoutChg chg="delSp mod">
          <pc:chgData name="Benoit Buonassera" userId="a96dabe7-604d-4aa9-ad31-4c086b00a997" providerId="ADAL" clId="{CE432F55-501A-4F66-837C-0EFCCFD62791}" dt="2024-05-29T17:16:21.645" v="453" actId="478"/>
          <pc:sldLayoutMkLst>
            <pc:docMk/>
            <pc:sldMasterMk cId="3121010389" sldId="2147483883"/>
            <pc:sldLayoutMk cId="1796473075" sldId="2147483894"/>
          </pc:sldLayoutMkLst>
        </pc:sldLayoutChg>
        <pc:sldLayoutChg chg="delSp mod">
          <pc:chgData name="Benoit Buonassera" userId="a96dabe7-604d-4aa9-ad31-4c086b00a997" providerId="ADAL" clId="{CE432F55-501A-4F66-837C-0EFCCFD62791}" dt="2024-05-29T17:16:23.220" v="454" actId="478"/>
          <pc:sldLayoutMkLst>
            <pc:docMk/>
            <pc:sldMasterMk cId="3121010389" sldId="2147483883"/>
            <pc:sldLayoutMk cId="1633414652" sldId="2147483895"/>
          </pc:sldLayoutMkLst>
        </pc:sldLayoutChg>
        <pc:sldLayoutChg chg="delSp mod">
          <pc:chgData name="Benoit Buonassera" userId="a96dabe7-604d-4aa9-ad31-4c086b00a997" providerId="ADAL" clId="{CE432F55-501A-4F66-837C-0EFCCFD62791}" dt="2024-05-29T17:16:24.580" v="455" actId="478"/>
          <pc:sldLayoutMkLst>
            <pc:docMk/>
            <pc:sldMasterMk cId="3121010389" sldId="2147483883"/>
            <pc:sldLayoutMk cId="1836678262" sldId="2147483896"/>
          </pc:sldLayoutMkLst>
        </pc:sldLayoutChg>
        <pc:sldLayoutChg chg="delSp mod">
          <pc:chgData name="Benoit Buonassera" userId="a96dabe7-604d-4aa9-ad31-4c086b00a997" providerId="ADAL" clId="{CE432F55-501A-4F66-837C-0EFCCFD62791}" dt="2024-05-29T17:16:26.004" v="456" actId="478"/>
          <pc:sldLayoutMkLst>
            <pc:docMk/>
            <pc:sldMasterMk cId="3121010389" sldId="2147483883"/>
            <pc:sldLayoutMk cId="253977579" sldId="2147483897"/>
          </pc:sldLayoutMkLst>
        </pc:sldLayoutChg>
        <pc:sldLayoutChg chg="delSp mod">
          <pc:chgData name="Benoit Buonassera" userId="a96dabe7-604d-4aa9-ad31-4c086b00a997" providerId="ADAL" clId="{CE432F55-501A-4F66-837C-0EFCCFD62791}" dt="2024-05-29T17:16:27.613" v="457" actId="478"/>
          <pc:sldLayoutMkLst>
            <pc:docMk/>
            <pc:sldMasterMk cId="3121010389" sldId="2147483883"/>
            <pc:sldLayoutMk cId="261067689" sldId="2147483898"/>
          </pc:sldLayoutMkLst>
        </pc:sldLayoutChg>
        <pc:sldLayoutChg chg="delSp mod">
          <pc:chgData name="Benoit Buonassera" userId="a96dabe7-604d-4aa9-ad31-4c086b00a997" providerId="ADAL" clId="{CE432F55-501A-4F66-837C-0EFCCFD62791}" dt="2024-05-29T17:16:29.126" v="458" actId="478"/>
          <pc:sldLayoutMkLst>
            <pc:docMk/>
            <pc:sldMasterMk cId="3121010389" sldId="2147483883"/>
            <pc:sldLayoutMk cId="1872457487" sldId="2147483899"/>
          </pc:sldLayoutMkLst>
        </pc:sldLayoutChg>
        <pc:sldLayoutChg chg="delSp mod">
          <pc:chgData name="Benoit Buonassera" userId="a96dabe7-604d-4aa9-ad31-4c086b00a997" providerId="ADAL" clId="{CE432F55-501A-4F66-837C-0EFCCFD62791}" dt="2024-05-29T17:16:30.934" v="459" actId="478"/>
          <pc:sldLayoutMkLst>
            <pc:docMk/>
            <pc:sldMasterMk cId="3121010389" sldId="2147483883"/>
            <pc:sldLayoutMk cId="3038893123" sldId="2147483900"/>
          </pc:sldLayoutMkLst>
        </pc:sldLayoutChg>
        <pc:sldLayoutChg chg="delSp mod">
          <pc:chgData name="Benoit Buonassera" userId="a96dabe7-604d-4aa9-ad31-4c086b00a997" providerId="ADAL" clId="{CE432F55-501A-4F66-837C-0EFCCFD62791}" dt="2024-05-29T17:16:32.480" v="460" actId="478"/>
          <pc:sldLayoutMkLst>
            <pc:docMk/>
            <pc:sldMasterMk cId="3121010389" sldId="2147483883"/>
            <pc:sldLayoutMk cId="914466277" sldId="2147483901"/>
          </pc:sldLayoutMkLst>
        </pc:sldLayoutChg>
        <pc:sldLayoutChg chg="delSp mod">
          <pc:chgData name="Benoit Buonassera" userId="a96dabe7-604d-4aa9-ad31-4c086b00a997" providerId="ADAL" clId="{CE432F55-501A-4F66-837C-0EFCCFD62791}" dt="2024-05-29T17:16:34.617" v="461" actId="478"/>
          <pc:sldLayoutMkLst>
            <pc:docMk/>
            <pc:sldMasterMk cId="3121010389" sldId="2147483883"/>
            <pc:sldLayoutMk cId="2387653281" sldId="2147483902"/>
          </pc:sldLayoutMkLst>
        </pc:sldLayoutChg>
        <pc:sldLayoutChg chg="delSp mod">
          <pc:chgData name="Benoit Buonassera" userId="a96dabe7-604d-4aa9-ad31-4c086b00a997" providerId="ADAL" clId="{CE432F55-501A-4F66-837C-0EFCCFD62791}" dt="2024-05-29T17:16:36.756" v="462" actId="478"/>
          <pc:sldLayoutMkLst>
            <pc:docMk/>
            <pc:sldMasterMk cId="3121010389" sldId="2147483883"/>
            <pc:sldLayoutMk cId="891877073" sldId="2147483903"/>
          </pc:sldLayoutMkLst>
        </pc:sldLayoutChg>
        <pc:sldLayoutChg chg="delSp mod">
          <pc:chgData name="Benoit Buonassera" userId="a96dabe7-604d-4aa9-ad31-4c086b00a997" providerId="ADAL" clId="{CE432F55-501A-4F66-837C-0EFCCFD62791}" dt="2024-05-29T17:16:38.205" v="463" actId="478"/>
          <pc:sldLayoutMkLst>
            <pc:docMk/>
            <pc:sldMasterMk cId="3121010389" sldId="2147483883"/>
            <pc:sldLayoutMk cId="661912746" sldId="2147483904"/>
          </pc:sldLayoutMkLst>
        </pc:sldLayoutChg>
      </pc:sldMasterChg>
      <pc:sldMasterChg chg="delSp mod">
        <pc:chgData name="Benoit Buonassera" userId="a96dabe7-604d-4aa9-ad31-4c086b00a997" providerId="ADAL" clId="{CE432F55-501A-4F66-837C-0EFCCFD62791}" dt="2024-05-29T17:16:55.095" v="464" actId="478"/>
        <pc:sldMasterMkLst>
          <pc:docMk/>
          <pc:sldMasterMk cId="3806685185" sldId="2147484006"/>
        </pc:sldMasterMkLst>
      </pc:sldMasterChg>
    </pc:docChg>
  </pc:docChgLst>
  <pc:docChgLst>
    <pc:chgData name="Benoit Buonassera" userId="a96dabe7-604d-4aa9-ad31-4c086b00a997" providerId="ADAL" clId="{71654A08-5521-47B1-BCF9-D3BDA7E03956}"/>
    <pc:docChg chg="custSel modSld">
      <pc:chgData name="Benoit Buonassera" userId="a96dabe7-604d-4aa9-ad31-4c086b00a997" providerId="ADAL" clId="{71654A08-5521-47B1-BCF9-D3BDA7E03956}" dt="2023-07-20T16:23:59.764" v="48" actId="6549"/>
      <pc:docMkLst>
        <pc:docMk/>
      </pc:docMkLst>
      <pc:sldChg chg="modSp mod modNotesTx">
        <pc:chgData name="Benoit Buonassera" userId="a96dabe7-604d-4aa9-ad31-4c086b00a997" providerId="ADAL" clId="{71654A08-5521-47B1-BCF9-D3BDA7E03956}" dt="2023-07-20T16:23:59.764" v="48" actId="6549"/>
        <pc:sldMkLst>
          <pc:docMk/>
          <pc:sldMk cId="1312674078" sldId="2076136846"/>
        </pc:sldMkLst>
      </pc:sldChg>
      <pc:sldChg chg="mod modShow">
        <pc:chgData name="Benoit Buonassera" userId="a96dabe7-604d-4aa9-ad31-4c086b00a997" providerId="ADAL" clId="{71654A08-5521-47B1-BCF9-D3BDA7E03956}" dt="2023-07-20T15:35:38.409" v="47" actId="729"/>
        <pc:sldMkLst>
          <pc:docMk/>
          <pc:sldMk cId="3897077361" sldId="2076137782"/>
        </pc:sldMkLst>
      </pc:sldChg>
    </pc:docChg>
  </pc:docChgLst>
  <pc:docChgLst>
    <pc:chgData name="Benoit Buonassera" userId="a96dabe7-604d-4aa9-ad31-4c086b00a997" providerId="ADAL" clId="{C8864F13-5A0E-4FA6-BF17-C9BDEBE0AFA2}"/>
    <pc:docChg chg="addSld delSld modSld">
      <pc:chgData name="Benoit Buonassera" userId="a96dabe7-604d-4aa9-ad31-4c086b00a997" providerId="ADAL" clId="{C8864F13-5A0E-4FA6-BF17-C9BDEBE0AFA2}" dt="2023-08-30T03:19:10.477" v="3"/>
      <pc:docMkLst>
        <pc:docMk/>
      </pc:docMkLst>
      <pc:sldChg chg="add del">
        <pc:chgData name="Benoit Buonassera" userId="a96dabe7-604d-4aa9-ad31-4c086b00a997" providerId="ADAL" clId="{C8864F13-5A0E-4FA6-BF17-C9BDEBE0AFA2}" dt="2023-08-30T03:18:36.238" v="2"/>
        <pc:sldMkLst>
          <pc:docMk/>
          <pc:sldMk cId="4074554103" sldId="2076137811"/>
        </pc:sldMkLst>
      </pc:sldChg>
      <pc:sldChg chg="add">
        <pc:chgData name="Benoit Buonassera" userId="a96dabe7-604d-4aa9-ad31-4c086b00a997" providerId="ADAL" clId="{C8864F13-5A0E-4FA6-BF17-C9BDEBE0AFA2}" dt="2023-08-30T03:19:10.477" v="3"/>
        <pc:sldMkLst>
          <pc:docMk/>
          <pc:sldMk cId="1430000161" sldId="2076138213"/>
        </pc:sldMkLst>
      </pc:sldChg>
      <pc:sldChg chg="add">
        <pc:chgData name="Benoit Buonassera" userId="a96dabe7-604d-4aa9-ad31-4c086b00a997" providerId="ADAL" clId="{C8864F13-5A0E-4FA6-BF17-C9BDEBE0AFA2}" dt="2023-08-30T03:19:10.477" v="3"/>
        <pc:sldMkLst>
          <pc:docMk/>
          <pc:sldMk cId="2548386266" sldId="2147469778"/>
        </pc:sldMkLst>
      </pc:sldChg>
    </pc:docChg>
  </pc:docChgLst>
  <pc:docChgLst>
    <pc:chgData name="Benoit Buonassera" userId="a96dabe7-604d-4aa9-ad31-4c086b00a997" providerId="ADAL" clId="{D966EA7C-2FC8-449C-8585-66B0E93BEFDD}"/>
    <pc:docChg chg="undo custSel addSld modSld sldOrd">
      <pc:chgData name="Benoit Buonassera" userId="a96dabe7-604d-4aa9-ad31-4c086b00a997" providerId="ADAL" clId="{D966EA7C-2FC8-449C-8585-66B0E93BEFDD}" dt="2024-05-13T15:02:06.739" v="92" actId="729"/>
      <pc:docMkLst>
        <pc:docMk/>
      </pc:docMkLst>
      <pc:sldChg chg="mod modShow">
        <pc:chgData name="Benoit Buonassera" userId="a96dabe7-604d-4aa9-ad31-4c086b00a997" providerId="ADAL" clId="{D966EA7C-2FC8-449C-8585-66B0E93BEFDD}" dt="2024-05-13T15:00:37.074" v="87" actId="729"/>
        <pc:sldMkLst>
          <pc:docMk/>
          <pc:sldMk cId="1394388892" sldId="256"/>
        </pc:sldMkLst>
      </pc:sldChg>
      <pc:sldChg chg="ord">
        <pc:chgData name="Benoit Buonassera" userId="a96dabe7-604d-4aa9-ad31-4c086b00a997" providerId="ADAL" clId="{D966EA7C-2FC8-449C-8585-66B0E93BEFDD}" dt="2024-05-07T15:16:58.731" v="20"/>
        <pc:sldMkLst>
          <pc:docMk/>
          <pc:sldMk cId="2629391994" sldId="1434"/>
        </pc:sldMkLst>
      </pc:sldChg>
      <pc:sldChg chg="modSp mod">
        <pc:chgData name="Benoit Buonassera" userId="a96dabe7-604d-4aa9-ad31-4c086b00a997" providerId="ADAL" clId="{D966EA7C-2FC8-449C-8585-66B0E93BEFDD}" dt="2024-05-07T17:00:32.705" v="27" actId="20577"/>
        <pc:sldMkLst>
          <pc:docMk/>
          <pc:sldMk cId="1312674078" sldId="2076136846"/>
        </pc:sldMkLst>
      </pc:sldChg>
      <pc:sldChg chg="addSp modSp mod">
        <pc:chgData name="Benoit Buonassera" userId="a96dabe7-604d-4aa9-ad31-4c086b00a997" providerId="ADAL" clId="{D966EA7C-2FC8-449C-8585-66B0E93BEFDD}" dt="2024-05-01T17:28:47.966" v="18" actId="207"/>
        <pc:sldMkLst>
          <pc:docMk/>
          <pc:sldMk cId="729488915" sldId="2076136850"/>
        </pc:sldMkLst>
      </pc:sldChg>
      <pc:sldChg chg="mod modShow">
        <pc:chgData name="Benoit Buonassera" userId="a96dabe7-604d-4aa9-ad31-4c086b00a997" providerId="ADAL" clId="{D966EA7C-2FC8-449C-8585-66B0E93BEFDD}" dt="2024-05-13T15:01:54.712" v="90" actId="729"/>
        <pc:sldMkLst>
          <pc:docMk/>
          <pc:sldMk cId="3337320827" sldId="2076137760"/>
        </pc:sldMkLst>
      </pc:sldChg>
      <pc:sldChg chg="mod modShow">
        <pc:chgData name="Benoit Buonassera" userId="a96dabe7-604d-4aa9-ad31-4c086b00a997" providerId="ADAL" clId="{D966EA7C-2FC8-449C-8585-66B0E93BEFDD}" dt="2024-05-13T15:02:06.739" v="92" actId="729"/>
        <pc:sldMkLst>
          <pc:docMk/>
          <pc:sldMk cId="2979658645" sldId="2076137783"/>
        </pc:sldMkLst>
      </pc:sldChg>
      <pc:sldChg chg="mod modShow">
        <pc:chgData name="Benoit Buonassera" userId="a96dabe7-604d-4aa9-ad31-4c086b00a997" providerId="ADAL" clId="{D966EA7C-2FC8-449C-8585-66B0E93BEFDD}" dt="2024-05-13T15:01:54.712" v="90" actId="729"/>
        <pc:sldMkLst>
          <pc:docMk/>
          <pc:sldMk cId="1120606747" sldId="2134803455"/>
        </pc:sldMkLst>
      </pc:sldChg>
      <pc:sldChg chg="add mod modShow">
        <pc:chgData name="Benoit Buonassera" userId="a96dabe7-604d-4aa9-ad31-4c086b00a997" providerId="ADAL" clId="{D966EA7C-2FC8-449C-8585-66B0E93BEFDD}" dt="2024-05-13T15:00:33.413" v="86" actId="729"/>
        <pc:sldMkLst>
          <pc:docMk/>
          <pc:sldMk cId="3933818256" sldId="2134803769"/>
        </pc:sldMkLst>
      </pc:sldChg>
      <pc:sldChg chg="add mod modShow">
        <pc:chgData name="Benoit Buonassera" userId="a96dabe7-604d-4aa9-ad31-4c086b00a997" providerId="ADAL" clId="{D966EA7C-2FC8-449C-8585-66B0E93BEFDD}" dt="2024-05-13T15:00:33.413" v="86" actId="729"/>
        <pc:sldMkLst>
          <pc:docMk/>
          <pc:sldMk cId="2575822826" sldId="2134803770"/>
        </pc:sldMkLst>
      </pc:sldChg>
      <pc:sldChg chg="mod modShow">
        <pc:chgData name="Benoit Buonassera" userId="a96dabe7-604d-4aa9-ad31-4c086b00a997" providerId="ADAL" clId="{D966EA7C-2FC8-449C-8585-66B0E93BEFDD}" dt="2024-05-13T15:01:49.895" v="89" actId="729"/>
        <pc:sldMkLst>
          <pc:docMk/>
          <pc:sldMk cId="3883323043" sldId="2147469779"/>
        </pc:sldMkLst>
      </pc:sldChg>
      <pc:sldChg chg="mod modShow">
        <pc:chgData name="Benoit Buonassera" userId="a96dabe7-604d-4aa9-ad31-4c086b00a997" providerId="ADAL" clId="{D966EA7C-2FC8-449C-8585-66B0E93BEFDD}" dt="2024-05-13T15:02:02.935" v="91" actId="729"/>
        <pc:sldMkLst>
          <pc:docMk/>
          <pc:sldMk cId="812283270" sldId="2147469780"/>
        </pc:sldMkLst>
      </pc:sldChg>
      <pc:sldChg chg="mod modShow">
        <pc:chgData name="Benoit Buonassera" userId="a96dabe7-604d-4aa9-ad31-4c086b00a997" providerId="ADAL" clId="{D966EA7C-2FC8-449C-8585-66B0E93BEFDD}" dt="2024-05-13T15:00:38.854" v="88" actId="729"/>
        <pc:sldMkLst>
          <pc:docMk/>
          <pc:sldMk cId="4241930443" sldId="2147471061"/>
        </pc:sldMkLst>
      </pc:sldChg>
      <pc:sldChg chg="ord">
        <pc:chgData name="Benoit Buonassera" userId="a96dabe7-604d-4aa9-ad31-4c086b00a997" providerId="ADAL" clId="{D966EA7C-2FC8-449C-8585-66B0E93BEFDD}" dt="2024-05-13T14:13:11.564" v="30"/>
        <pc:sldMkLst>
          <pc:docMk/>
          <pc:sldMk cId="3925877909" sldId="2147472419"/>
        </pc:sldMkLst>
      </pc:sldChg>
      <pc:sldChg chg="delSp add mod modNotesTx">
        <pc:chgData name="Benoit Buonassera" userId="a96dabe7-604d-4aa9-ad31-4c086b00a997" providerId="ADAL" clId="{D966EA7C-2FC8-449C-8585-66B0E93BEFDD}" dt="2024-05-07T16:17:17.957" v="24"/>
        <pc:sldMkLst>
          <pc:docMk/>
          <pc:sldMk cId="3768450325" sldId="2147472420"/>
        </pc:sldMkLst>
      </pc:sldChg>
      <pc:sldChg chg="addSp delSp modSp add mod delAnim modNotesTx">
        <pc:chgData name="Benoit Buonassera" userId="a96dabe7-604d-4aa9-ad31-4c086b00a997" providerId="ADAL" clId="{D966EA7C-2FC8-449C-8585-66B0E93BEFDD}" dt="2024-05-13T14:19:34.076" v="85" actId="242"/>
        <pc:sldMkLst>
          <pc:docMk/>
          <pc:sldMk cId="4275591223" sldId="2147472421"/>
        </pc:sldMkLst>
      </pc:sldChg>
    </pc:docChg>
  </pc:docChgLst>
  <pc:docChgLst>
    <pc:chgData name="Benoit Buonassera" userId="a96dabe7-604d-4aa9-ad31-4c086b00a997" providerId="ADAL" clId="{70873C36-DE02-493D-9739-CA2E2643301D}"/>
    <pc:docChg chg="undo redo custSel addSld delSld modSld sldOrd delMainMaster delSection modSection">
      <pc:chgData name="Benoit Buonassera" userId="a96dabe7-604d-4aa9-ad31-4c086b00a997" providerId="ADAL" clId="{70873C36-DE02-493D-9739-CA2E2643301D}" dt="2022-10-28T13:49:49.908" v="950"/>
      <pc:docMkLst>
        <pc:docMk/>
      </pc:docMkLst>
      <pc:sldChg chg="addSp delSp modSp add mod modClrScheme modAnim chgLayout modNotesTx">
        <pc:chgData name="Benoit Buonassera" userId="a96dabe7-604d-4aa9-ad31-4c086b00a997" providerId="ADAL" clId="{70873C36-DE02-493D-9739-CA2E2643301D}" dt="2022-10-25T02:28:37.192" v="526" actId="1035"/>
        <pc:sldMkLst>
          <pc:docMk/>
          <pc:sldMk cId="1394388892" sldId="256"/>
        </pc:sldMkLst>
      </pc:sldChg>
      <pc:sldChg chg="del">
        <pc:chgData name="Benoit Buonassera" userId="a96dabe7-604d-4aa9-ad31-4c086b00a997" providerId="ADAL" clId="{70873C36-DE02-493D-9739-CA2E2643301D}" dt="2022-10-25T02:43:49.254" v="572" actId="18676"/>
        <pc:sldMkLst>
          <pc:docMk/>
          <pc:sldMk cId="2046190967" sldId="261"/>
        </pc:sldMkLst>
      </pc:sldChg>
      <pc:sldChg chg="del">
        <pc:chgData name="Benoit Buonassera" userId="a96dabe7-604d-4aa9-ad31-4c086b00a997" providerId="ADAL" clId="{70873C36-DE02-493D-9739-CA2E2643301D}" dt="2022-10-25T02:43:40.763" v="568" actId="18676"/>
        <pc:sldMkLst>
          <pc:docMk/>
          <pc:sldMk cId="1161633445" sldId="270"/>
        </pc:sldMkLst>
      </pc:sldChg>
      <pc:sldChg chg="del">
        <pc:chgData name="Benoit Buonassera" userId="a96dabe7-604d-4aa9-ad31-4c086b00a997" providerId="ADAL" clId="{70873C36-DE02-493D-9739-CA2E2643301D}" dt="2022-10-25T02:43:25.006" v="565" actId="47"/>
        <pc:sldMkLst>
          <pc:docMk/>
          <pc:sldMk cId="634709925" sldId="316"/>
        </pc:sldMkLst>
      </pc:sldChg>
      <pc:sldChg chg="del">
        <pc:chgData name="Benoit Buonassera" userId="a96dabe7-604d-4aa9-ad31-4c086b00a997" providerId="ADAL" clId="{70873C36-DE02-493D-9739-CA2E2643301D}" dt="2022-10-25T02:43:25.006" v="565" actId="47"/>
        <pc:sldMkLst>
          <pc:docMk/>
          <pc:sldMk cId="1389453992" sldId="317"/>
        </pc:sldMkLst>
      </pc:sldChg>
      <pc:sldChg chg="del">
        <pc:chgData name="Benoit Buonassera" userId="a96dabe7-604d-4aa9-ad31-4c086b00a997" providerId="ADAL" clId="{70873C36-DE02-493D-9739-CA2E2643301D}" dt="2022-10-25T01:46:45.073" v="306" actId="47"/>
        <pc:sldMkLst>
          <pc:docMk/>
          <pc:sldMk cId="468822358" sldId="335"/>
        </pc:sldMkLst>
      </pc:sldChg>
      <pc:sldChg chg="del">
        <pc:chgData name="Benoit Buonassera" userId="a96dabe7-604d-4aa9-ad31-4c086b00a997" providerId="ADAL" clId="{70873C36-DE02-493D-9739-CA2E2643301D}" dt="2022-10-25T02:43:46.877" v="571" actId="18676"/>
        <pc:sldMkLst>
          <pc:docMk/>
          <pc:sldMk cId="1325603167" sldId="425"/>
        </pc:sldMkLst>
      </pc:sldChg>
      <pc:sldChg chg="del">
        <pc:chgData name="Benoit Buonassera" userId="a96dabe7-604d-4aa9-ad31-4c086b00a997" providerId="ADAL" clId="{70873C36-DE02-493D-9739-CA2E2643301D}" dt="2022-10-25T02:43:46.877" v="571" actId="18676"/>
        <pc:sldMkLst>
          <pc:docMk/>
          <pc:sldMk cId="2252008760" sldId="428"/>
        </pc:sldMkLst>
      </pc:sldChg>
      <pc:sldChg chg="del">
        <pc:chgData name="Benoit Buonassera" userId="a96dabe7-604d-4aa9-ad31-4c086b00a997" providerId="ADAL" clId="{70873C36-DE02-493D-9739-CA2E2643301D}" dt="2022-10-25T02:43:46.877" v="571" actId="18676"/>
        <pc:sldMkLst>
          <pc:docMk/>
          <pc:sldMk cId="1585692133" sldId="437"/>
        </pc:sldMkLst>
      </pc:sldChg>
      <pc:sldChg chg="del">
        <pc:chgData name="Benoit Buonassera" userId="a96dabe7-604d-4aa9-ad31-4c086b00a997" providerId="ADAL" clId="{70873C36-DE02-493D-9739-CA2E2643301D}" dt="2022-10-25T02:43:46.877" v="571" actId="18676"/>
        <pc:sldMkLst>
          <pc:docMk/>
          <pc:sldMk cId="102534210" sldId="438"/>
        </pc:sldMkLst>
      </pc:sldChg>
      <pc:sldChg chg="add del">
        <pc:chgData name="Benoit Buonassera" userId="a96dabe7-604d-4aa9-ad31-4c086b00a997" providerId="ADAL" clId="{70873C36-DE02-493D-9739-CA2E2643301D}" dt="2022-10-25T02:47:53.245" v="588"/>
        <pc:sldMkLst>
          <pc:docMk/>
          <pc:sldMk cId="1988243905" sldId="536"/>
        </pc:sldMkLst>
      </pc:sldChg>
      <pc:sldChg chg="del">
        <pc:chgData name="Benoit Buonassera" userId="a96dabe7-604d-4aa9-ad31-4c086b00a997" providerId="ADAL" clId="{70873C36-DE02-493D-9739-CA2E2643301D}" dt="2022-10-25T02:43:49.254" v="572" actId="18676"/>
        <pc:sldMkLst>
          <pc:docMk/>
          <pc:sldMk cId="1270582109" sldId="574"/>
        </pc:sldMkLst>
      </pc:sldChg>
      <pc:sldChg chg="del">
        <pc:chgData name="Benoit Buonassera" userId="a96dabe7-604d-4aa9-ad31-4c086b00a997" providerId="ADAL" clId="{70873C36-DE02-493D-9739-CA2E2643301D}" dt="2022-10-25T02:43:49.254" v="572" actId="18676"/>
        <pc:sldMkLst>
          <pc:docMk/>
          <pc:sldMk cId="1695169687" sldId="575"/>
        </pc:sldMkLst>
      </pc:sldChg>
      <pc:sldChg chg="del">
        <pc:chgData name="Benoit Buonassera" userId="a96dabe7-604d-4aa9-ad31-4c086b00a997" providerId="ADAL" clId="{70873C36-DE02-493D-9739-CA2E2643301D}" dt="2022-10-25T02:43:49.254" v="572" actId="18676"/>
        <pc:sldMkLst>
          <pc:docMk/>
          <pc:sldMk cId="3459667341" sldId="576"/>
        </pc:sldMkLst>
      </pc:sldChg>
      <pc:sldChg chg="del">
        <pc:chgData name="Benoit Buonassera" userId="a96dabe7-604d-4aa9-ad31-4c086b00a997" providerId="ADAL" clId="{70873C36-DE02-493D-9739-CA2E2643301D}" dt="2022-10-25T02:43:49.254" v="572" actId="18676"/>
        <pc:sldMkLst>
          <pc:docMk/>
          <pc:sldMk cId="268387707" sldId="577"/>
        </pc:sldMkLst>
      </pc:sldChg>
      <pc:sldChg chg="del">
        <pc:chgData name="Benoit Buonassera" userId="a96dabe7-604d-4aa9-ad31-4c086b00a997" providerId="ADAL" clId="{70873C36-DE02-493D-9739-CA2E2643301D}" dt="2022-10-25T02:43:49.254" v="572" actId="18676"/>
        <pc:sldMkLst>
          <pc:docMk/>
          <pc:sldMk cId="289713991" sldId="578"/>
        </pc:sldMkLst>
      </pc:sldChg>
      <pc:sldChg chg="del">
        <pc:chgData name="Benoit Buonassera" userId="a96dabe7-604d-4aa9-ad31-4c086b00a997" providerId="ADAL" clId="{70873C36-DE02-493D-9739-CA2E2643301D}" dt="2022-10-25T02:43:49.254" v="572" actId="18676"/>
        <pc:sldMkLst>
          <pc:docMk/>
          <pc:sldMk cId="2334005178" sldId="580"/>
        </pc:sldMkLst>
      </pc:sldChg>
      <pc:sldChg chg="del">
        <pc:chgData name="Benoit Buonassera" userId="a96dabe7-604d-4aa9-ad31-4c086b00a997" providerId="ADAL" clId="{70873C36-DE02-493D-9739-CA2E2643301D}" dt="2022-10-25T02:43:25.006" v="565" actId="47"/>
        <pc:sldMkLst>
          <pc:docMk/>
          <pc:sldMk cId="1017774808" sldId="1200"/>
        </pc:sldMkLst>
      </pc:sldChg>
      <pc:sldChg chg="del">
        <pc:chgData name="Benoit Buonassera" userId="a96dabe7-604d-4aa9-ad31-4c086b00a997" providerId="ADAL" clId="{70873C36-DE02-493D-9739-CA2E2643301D}" dt="2022-10-25T01:46:16.099" v="300" actId="47"/>
        <pc:sldMkLst>
          <pc:docMk/>
          <pc:sldMk cId="1612927848" sldId="1302"/>
        </pc:sldMkLst>
      </pc:sldChg>
      <pc:sldChg chg="del">
        <pc:chgData name="Benoit Buonassera" userId="a96dabe7-604d-4aa9-ad31-4c086b00a997" providerId="ADAL" clId="{70873C36-DE02-493D-9739-CA2E2643301D}" dt="2022-10-25T01:46:16.099" v="300" actId="47"/>
        <pc:sldMkLst>
          <pc:docMk/>
          <pc:sldMk cId="2952818367" sldId="1307"/>
        </pc:sldMkLst>
      </pc:sldChg>
      <pc:sldChg chg="del">
        <pc:chgData name="Benoit Buonassera" userId="a96dabe7-604d-4aa9-ad31-4c086b00a997" providerId="ADAL" clId="{70873C36-DE02-493D-9739-CA2E2643301D}" dt="2022-10-25T02:43:37.743" v="567" actId="18676"/>
        <pc:sldMkLst>
          <pc:docMk/>
          <pc:sldMk cId="1362848913" sldId="1459"/>
        </pc:sldMkLst>
      </pc:sldChg>
      <pc:sldChg chg="del">
        <pc:chgData name="Benoit Buonassera" userId="a96dabe7-604d-4aa9-ad31-4c086b00a997" providerId="ADAL" clId="{70873C36-DE02-493D-9739-CA2E2643301D}" dt="2022-10-25T02:43:37.743" v="567" actId="18676"/>
        <pc:sldMkLst>
          <pc:docMk/>
          <pc:sldMk cId="2009003720" sldId="1507"/>
        </pc:sldMkLst>
      </pc:sldChg>
      <pc:sldChg chg="del">
        <pc:chgData name="Benoit Buonassera" userId="a96dabe7-604d-4aa9-ad31-4c086b00a997" providerId="ADAL" clId="{70873C36-DE02-493D-9739-CA2E2643301D}" dt="2022-10-25T01:46:20.652" v="301" actId="47"/>
        <pc:sldMkLst>
          <pc:docMk/>
          <pc:sldMk cId="2977744831" sldId="1508"/>
        </pc:sldMkLst>
      </pc:sldChg>
      <pc:sldChg chg="del">
        <pc:chgData name="Benoit Buonassera" userId="a96dabe7-604d-4aa9-ad31-4c086b00a997" providerId="ADAL" clId="{70873C36-DE02-493D-9739-CA2E2643301D}" dt="2022-10-25T02:43:37.743" v="567" actId="18676"/>
        <pc:sldMkLst>
          <pc:docMk/>
          <pc:sldMk cId="3271811496" sldId="1509"/>
        </pc:sldMkLst>
      </pc:sldChg>
      <pc:sldChg chg="del">
        <pc:chgData name="Benoit Buonassera" userId="a96dabe7-604d-4aa9-ad31-4c086b00a997" providerId="ADAL" clId="{70873C36-DE02-493D-9739-CA2E2643301D}" dt="2022-10-25T02:43:37.743" v="567" actId="18676"/>
        <pc:sldMkLst>
          <pc:docMk/>
          <pc:sldMk cId="4220111616" sldId="1510"/>
        </pc:sldMkLst>
      </pc:sldChg>
      <pc:sldChg chg="del">
        <pc:chgData name="Benoit Buonassera" userId="a96dabe7-604d-4aa9-ad31-4c086b00a997" providerId="ADAL" clId="{70873C36-DE02-493D-9739-CA2E2643301D}" dt="2022-10-25T02:43:37.743" v="567" actId="18676"/>
        <pc:sldMkLst>
          <pc:docMk/>
          <pc:sldMk cId="477737955" sldId="1511"/>
        </pc:sldMkLst>
      </pc:sldChg>
      <pc:sldChg chg="del">
        <pc:chgData name="Benoit Buonassera" userId="a96dabe7-604d-4aa9-ad31-4c086b00a997" providerId="ADAL" clId="{70873C36-DE02-493D-9739-CA2E2643301D}" dt="2022-10-25T02:43:37.743" v="567" actId="18676"/>
        <pc:sldMkLst>
          <pc:docMk/>
          <pc:sldMk cId="176083139" sldId="1541"/>
        </pc:sldMkLst>
      </pc:sldChg>
      <pc:sldChg chg="del">
        <pc:chgData name="Benoit Buonassera" userId="a96dabe7-604d-4aa9-ad31-4c086b00a997" providerId="ADAL" clId="{70873C36-DE02-493D-9739-CA2E2643301D}" dt="2022-10-25T02:43:44.459" v="570" actId="18676"/>
        <pc:sldMkLst>
          <pc:docMk/>
          <pc:sldMk cId="2603598712" sldId="3295"/>
        </pc:sldMkLst>
      </pc:sldChg>
      <pc:sldChg chg="del">
        <pc:chgData name="Benoit Buonassera" userId="a96dabe7-604d-4aa9-ad31-4c086b00a997" providerId="ADAL" clId="{70873C36-DE02-493D-9739-CA2E2643301D}" dt="2022-10-25T01:46:16.099" v="300" actId="47"/>
        <pc:sldMkLst>
          <pc:docMk/>
          <pc:sldMk cId="2706687088" sldId="4545"/>
        </pc:sldMkLst>
      </pc:sldChg>
      <pc:sldChg chg="del">
        <pc:chgData name="Benoit Buonassera" userId="a96dabe7-604d-4aa9-ad31-4c086b00a997" providerId="ADAL" clId="{70873C36-DE02-493D-9739-CA2E2643301D}" dt="2022-10-25T02:43:54.880" v="573" actId="18676"/>
        <pc:sldMkLst>
          <pc:docMk/>
          <pc:sldMk cId="816509060" sldId="5014"/>
        </pc:sldMkLst>
      </pc:sldChg>
      <pc:sldChg chg="del">
        <pc:chgData name="Benoit Buonassera" userId="a96dabe7-604d-4aa9-ad31-4c086b00a997" providerId="ADAL" clId="{70873C36-DE02-493D-9739-CA2E2643301D}" dt="2022-10-25T02:43:44.459" v="570" actId="18676"/>
        <pc:sldMkLst>
          <pc:docMk/>
          <pc:sldMk cId="3288497422" sldId="2076136843"/>
        </pc:sldMkLst>
      </pc:sldChg>
      <pc:sldChg chg="addSp delSp modSp mod">
        <pc:chgData name="Benoit Buonassera" userId="a96dabe7-604d-4aa9-ad31-4c086b00a997" providerId="ADAL" clId="{70873C36-DE02-493D-9739-CA2E2643301D}" dt="2022-10-25T01:20:09.958" v="6" actId="113"/>
        <pc:sldMkLst>
          <pc:docMk/>
          <pc:sldMk cId="1312674078" sldId="2076136846"/>
        </pc:sldMkLst>
      </pc:sldChg>
      <pc:sldChg chg="del">
        <pc:chgData name="Benoit Buonassera" userId="a96dabe7-604d-4aa9-ad31-4c086b00a997" providerId="ADAL" clId="{70873C36-DE02-493D-9739-CA2E2643301D}" dt="2022-10-25T02:43:44.459" v="570" actId="18676"/>
        <pc:sldMkLst>
          <pc:docMk/>
          <pc:sldMk cId="162829502" sldId="2076136850"/>
        </pc:sldMkLst>
      </pc:sldChg>
      <pc:sldChg chg="del">
        <pc:chgData name="Benoit Buonassera" userId="a96dabe7-604d-4aa9-ad31-4c086b00a997" providerId="ADAL" clId="{70873C36-DE02-493D-9739-CA2E2643301D}" dt="2022-10-25T02:43:44.459" v="570" actId="18676"/>
        <pc:sldMkLst>
          <pc:docMk/>
          <pc:sldMk cId="1704932368" sldId="2076136854"/>
        </pc:sldMkLst>
      </pc:sldChg>
      <pc:sldChg chg="del">
        <pc:chgData name="Benoit Buonassera" userId="a96dabe7-604d-4aa9-ad31-4c086b00a997" providerId="ADAL" clId="{70873C36-DE02-493D-9739-CA2E2643301D}" dt="2022-10-25T02:43:44.459" v="570" actId="18676"/>
        <pc:sldMkLst>
          <pc:docMk/>
          <pc:sldMk cId="3893446278" sldId="2076136858"/>
        </pc:sldMkLst>
      </pc:sldChg>
      <pc:sldChg chg="del">
        <pc:chgData name="Benoit Buonassera" userId="a96dabe7-604d-4aa9-ad31-4c086b00a997" providerId="ADAL" clId="{70873C36-DE02-493D-9739-CA2E2643301D}" dt="2022-10-25T02:43:44.459" v="570" actId="18676"/>
        <pc:sldMkLst>
          <pc:docMk/>
          <pc:sldMk cId="1252524146" sldId="2076136859"/>
        </pc:sldMkLst>
      </pc:sldChg>
      <pc:sldChg chg="del">
        <pc:chgData name="Benoit Buonassera" userId="a96dabe7-604d-4aa9-ad31-4c086b00a997" providerId="ADAL" clId="{70873C36-DE02-493D-9739-CA2E2643301D}" dt="2022-10-25T02:43:44.459" v="570" actId="18676"/>
        <pc:sldMkLst>
          <pc:docMk/>
          <pc:sldMk cId="1802712985" sldId="2076136860"/>
        </pc:sldMkLst>
      </pc:sldChg>
      <pc:sldChg chg="del">
        <pc:chgData name="Benoit Buonassera" userId="a96dabe7-604d-4aa9-ad31-4c086b00a997" providerId="ADAL" clId="{70873C36-DE02-493D-9739-CA2E2643301D}" dt="2022-10-25T02:43:40.763" v="568" actId="18676"/>
        <pc:sldMkLst>
          <pc:docMk/>
          <pc:sldMk cId="3788343985" sldId="2076136872"/>
        </pc:sldMkLst>
      </pc:sldChg>
      <pc:sldChg chg="del">
        <pc:chgData name="Benoit Buonassera" userId="a96dabe7-604d-4aa9-ad31-4c086b00a997" providerId="ADAL" clId="{70873C36-DE02-493D-9739-CA2E2643301D}" dt="2022-10-25T02:43:17.850" v="564" actId="47"/>
        <pc:sldMkLst>
          <pc:docMk/>
          <pc:sldMk cId="1461884642" sldId="2076137023"/>
        </pc:sldMkLst>
      </pc:sldChg>
      <pc:sldChg chg="del">
        <pc:chgData name="Benoit Buonassera" userId="a96dabe7-604d-4aa9-ad31-4c086b00a997" providerId="ADAL" clId="{70873C36-DE02-493D-9739-CA2E2643301D}" dt="2022-10-25T02:43:17.850" v="564" actId="47"/>
        <pc:sldMkLst>
          <pc:docMk/>
          <pc:sldMk cId="1579992978" sldId="2076137148"/>
        </pc:sldMkLst>
      </pc:sldChg>
      <pc:sldChg chg="del">
        <pc:chgData name="Benoit Buonassera" userId="a96dabe7-604d-4aa9-ad31-4c086b00a997" providerId="ADAL" clId="{70873C36-DE02-493D-9739-CA2E2643301D}" dt="2022-10-25T02:43:17.850" v="564" actId="47"/>
        <pc:sldMkLst>
          <pc:docMk/>
          <pc:sldMk cId="4200600830" sldId="2076137151"/>
        </pc:sldMkLst>
      </pc:sldChg>
      <pc:sldChg chg="del">
        <pc:chgData name="Benoit Buonassera" userId="a96dabe7-604d-4aa9-ad31-4c086b00a997" providerId="ADAL" clId="{70873C36-DE02-493D-9739-CA2E2643301D}" dt="2022-10-25T02:43:17.850" v="564" actId="47"/>
        <pc:sldMkLst>
          <pc:docMk/>
          <pc:sldMk cId="2192465912" sldId="2076137162"/>
        </pc:sldMkLst>
      </pc:sldChg>
      <pc:sldChg chg="del">
        <pc:chgData name="Benoit Buonassera" userId="a96dabe7-604d-4aa9-ad31-4c086b00a997" providerId="ADAL" clId="{70873C36-DE02-493D-9739-CA2E2643301D}" dt="2022-10-25T02:43:54.880" v="573" actId="18676"/>
        <pc:sldMkLst>
          <pc:docMk/>
          <pc:sldMk cId="1819844485" sldId="2076137281"/>
        </pc:sldMkLst>
      </pc:sldChg>
      <pc:sldChg chg="del modNotesTx">
        <pc:chgData name="Benoit Buonassera" userId="a96dabe7-604d-4aa9-ad31-4c086b00a997" providerId="ADAL" clId="{70873C36-DE02-493D-9739-CA2E2643301D}" dt="2022-10-25T01:45:57.547" v="292" actId="47"/>
        <pc:sldMkLst>
          <pc:docMk/>
          <pc:sldMk cId="734701581" sldId="2076137691"/>
        </pc:sldMkLst>
      </pc:sldChg>
      <pc:sldChg chg="del">
        <pc:chgData name="Benoit Buonassera" userId="a96dabe7-604d-4aa9-ad31-4c086b00a997" providerId="ADAL" clId="{70873C36-DE02-493D-9739-CA2E2643301D}" dt="2022-10-25T01:45:58.387" v="293" actId="47"/>
        <pc:sldMkLst>
          <pc:docMk/>
          <pc:sldMk cId="1787934502" sldId="2076137718"/>
        </pc:sldMkLst>
      </pc:sldChg>
      <pc:sldChg chg="del">
        <pc:chgData name="Benoit Buonassera" userId="a96dabe7-604d-4aa9-ad31-4c086b00a997" providerId="ADAL" clId="{70873C36-DE02-493D-9739-CA2E2643301D}" dt="2022-10-25T01:45:59.941" v="295" actId="47"/>
        <pc:sldMkLst>
          <pc:docMk/>
          <pc:sldMk cId="402502402" sldId="2076137719"/>
        </pc:sldMkLst>
      </pc:sldChg>
      <pc:sldChg chg="del">
        <pc:chgData name="Benoit Buonassera" userId="a96dabe7-604d-4aa9-ad31-4c086b00a997" providerId="ADAL" clId="{70873C36-DE02-493D-9739-CA2E2643301D}" dt="2022-10-25T01:46:00.566" v="296" actId="47"/>
        <pc:sldMkLst>
          <pc:docMk/>
          <pc:sldMk cId="3870110963" sldId="2076137720"/>
        </pc:sldMkLst>
      </pc:sldChg>
      <pc:sldChg chg="del">
        <pc:chgData name="Benoit Buonassera" userId="a96dabe7-604d-4aa9-ad31-4c086b00a997" providerId="ADAL" clId="{70873C36-DE02-493D-9739-CA2E2643301D}" dt="2022-10-25T01:46:01.463" v="297" actId="47"/>
        <pc:sldMkLst>
          <pc:docMk/>
          <pc:sldMk cId="1978456960" sldId="2076137722"/>
        </pc:sldMkLst>
      </pc:sldChg>
      <pc:sldChg chg="del">
        <pc:chgData name="Benoit Buonassera" userId="a96dabe7-604d-4aa9-ad31-4c086b00a997" providerId="ADAL" clId="{70873C36-DE02-493D-9739-CA2E2643301D}" dt="2022-10-25T01:46:02.127" v="298" actId="47"/>
        <pc:sldMkLst>
          <pc:docMk/>
          <pc:sldMk cId="73167064" sldId="2076137729"/>
        </pc:sldMkLst>
      </pc:sldChg>
      <pc:sldChg chg="del">
        <pc:chgData name="Benoit Buonassera" userId="a96dabe7-604d-4aa9-ad31-4c086b00a997" providerId="ADAL" clId="{70873C36-DE02-493D-9739-CA2E2643301D}" dt="2022-10-25T01:46:16.099" v="300" actId="47"/>
        <pc:sldMkLst>
          <pc:docMk/>
          <pc:sldMk cId="3195806339" sldId="2076137730"/>
        </pc:sldMkLst>
      </pc:sldChg>
      <pc:sldChg chg="del">
        <pc:chgData name="Benoit Buonassera" userId="a96dabe7-604d-4aa9-ad31-4c086b00a997" providerId="ADAL" clId="{70873C36-DE02-493D-9739-CA2E2643301D}" dt="2022-10-25T01:46:44.499" v="305" actId="47"/>
        <pc:sldMkLst>
          <pc:docMk/>
          <pc:sldMk cId="1707372706" sldId="2076137738"/>
        </pc:sldMkLst>
      </pc:sldChg>
      <pc:sldChg chg="modSp mod modNotesTx">
        <pc:chgData name="Benoit Buonassera" userId="a96dabe7-604d-4aa9-ad31-4c086b00a997" providerId="ADAL" clId="{70873C36-DE02-493D-9739-CA2E2643301D}" dt="2022-10-25T03:09:22.619" v="607" actId="1076"/>
        <pc:sldMkLst>
          <pc:docMk/>
          <pc:sldMk cId="375029243" sldId="2076137741"/>
        </pc:sldMkLst>
      </pc:sldChg>
      <pc:sldChg chg="del">
        <pc:chgData name="Benoit Buonassera" userId="a96dabe7-604d-4aa9-ad31-4c086b00a997" providerId="ADAL" clId="{70873C36-DE02-493D-9739-CA2E2643301D}" dt="2022-10-25T01:20:20.386" v="8" actId="47"/>
        <pc:sldMkLst>
          <pc:docMk/>
          <pc:sldMk cId="3348232023" sldId="2076137743"/>
        </pc:sldMkLst>
      </pc:sldChg>
      <pc:sldChg chg="del">
        <pc:chgData name="Benoit Buonassera" userId="a96dabe7-604d-4aa9-ad31-4c086b00a997" providerId="ADAL" clId="{70873C36-DE02-493D-9739-CA2E2643301D}" dt="2022-10-25T01:46:02.698" v="299" actId="47"/>
        <pc:sldMkLst>
          <pc:docMk/>
          <pc:sldMk cId="891906836" sldId="2076137744"/>
        </pc:sldMkLst>
      </pc:sldChg>
      <pc:sldChg chg="modSp mod">
        <pc:chgData name="Benoit Buonassera" userId="a96dabe7-604d-4aa9-ad31-4c086b00a997" providerId="ADAL" clId="{70873C36-DE02-493D-9739-CA2E2643301D}" dt="2022-10-25T02:29:58.390" v="534" actId="403"/>
        <pc:sldMkLst>
          <pc:docMk/>
          <pc:sldMk cId="3213305644" sldId="2076137748"/>
        </pc:sldMkLst>
      </pc:sldChg>
      <pc:sldChg chg="modSp mod delCm modCm">
        <pc:chgData name="Benoit Buonassera" userId="a96dabe7-604d-4aa9-ad31-4c086b00a997" providerId="ADAL" clId="{70873C36-DE02-493D-9739-CA2E2643301D}" dt="2022-10-25T03:15:03.896" v="633" actId="1592"/>
        <pc:sldMkLst>
          <pc:docMk/>
          <pc:sldMk cId="1502251047" sldId="2076137749"/>
        </pc:sldMkLst>
      </pc:sldChg>
      <pc:sldChg chg="modSp mod">
        <pc:chgData name="Benoit Buonassera" userId="a96dabe7-604d-4aa9-ad31-4c086b00a997" providerId="ADAL" clId="{70873C36-DE02-493D-9739-CA2E2643301D}" dt="2022-10-25T02:30:39.109" v="538" actId="403"/>
        <pc:sldMkLst>
          <pc:docMk/>
          <pc:sldMk cId="2616798624" sldId="2076137750"/>
        </pc:sldMkLst>
      </pc:sldChg>
      <pc:sldChg chg="del">
        <pc:chgData name="Benoit Buonassera" userId="a96dabe7-604d-4aa9-ad31-4c086b00a997" providerId="ADAL" clId="{70873C36-DE02-493D-9739-CA2E2643301D}" dt="2022-10-25T01:46:16.099" v="300" actId="47"/>
        <pc:sldMkLst>
          <pc:docMk/>
          <pc:sldMk cId="1598317236" sldId="2076137752"/>
        </pc:sldMkLst>
      </pc:sldChg>
      <pc:sldChg chg="del">
        <pc:chgData name="Benoit Buonassera" userId="a96dabe7-604d-4aa9-ad31-4c086b00a997" providerId="ADAL" clId="{70873C36-DE02-493D-9739-CA2E2643301D}" dt="2022-10-25T01:46:16.099" v="300" actId="47"/>
        <pc:sldMkLst>
          <pc:docMk/>
          <pc:sldMk cId="1635564869" sldId="2076137753"/>
        </pc:sldMkLst>
      </pc:sldChg>
      <pc:sldChg chg="del">
        <pc:chgData name="Benoit Buonassera" userId="a96dabe7-604d-4aa9-ad31-4c086b00a997" providerId="ADAL" clId="{70873C36-DE02-493D-9739-CA2E2643301D}" dt="2022-10-25T01:46:16.099" v="300" actId="47"/>
        <pc:sldMkLst>
          <pc:docMk/>
          <pc:sldMk cId="1313621738" sldId="2076137754"/>
        </pc:sldMkLst>
      </pc:sldChg>
      <pc:sldChg chg="del">
        <pc:chgData name="Benoit Buonassera" userId="a96dabe7-604d-4aa9-ad31-4c086b00a997" providerId="ADAL" clId="{70873C36-DE02-493D-9739-CA2E2643301D}" dt="2022-10-25T01:46:16.099" v="300" actId="47"/>
        <pc:sldMkLst>
          <pc:docMk/>
          <pc:sldMk cId="2809011775" sldId="2076137759"/>
        </pc:sldMkLst>
      </pc:sldChg>
      <pc:sldChg chg="del">
        <pc:chgData name="Benoit Buonassera" userId="a96dabe7-604d-4aa9-ad31-4c086b00a997" providerId="ADAL" clId="{70873C36-DE02-493D-9739-CA2E2643301D}" dt="2022-10-25T01:46:16.099" v="300" actId="47"/>
        <pc:sldMkLst>
          <pc:docMk/>
          <pc:sldMk cId="3337320827" sldId="2076137760"/>
        </pc:sldMkLst>
      </pc:sldChg>
      <pc:sldChg chg="del">
        <pc:chgData name="Benoit Buonassera" userId="a96dabe7-604d-4aa9-ad31-4c086b00a997" providerId="ADAL" clId="{70873C36-DE02-493D-9739-CA2E2643301D}" dt="2022-10-25T01:46:16.099" v="300" actId="47"/>
        <pc:sldMkLst>
          <pc:docMk/>
          <pc:sldMk cId="2003006678" sldId="2076137761"/>
        </pc:sldMkLst>
      </pc:sldChg>
      <pc:sldChg chg="del">
        <pc:chgData name="Benoit Buonassera" userId="a96dabe7-604d-4aa9-ad31-4c086b00a997" providerId="ADAL" clId="{70873C36-DE02-493D-9739-CA2E2643301D}" dt="2022-10-25T02:43:54.880" v="573" actId="18676"/>
        <pc:sldMkLst>
          <pc:docMk/>
          <pc:sldMk cId="298068561" sldId="2076137764"/>
        </pc:sldMkLst>
      </pc:sldChg>
      <pc:sldChg chg="del">
        <pc:chgData name="Benoit Buonassera" userId="a96dabe7-604d-4aa9-ad31-4c086b00a997" providerId="ADAL" clId="{70873C36-DE02-493D-9739-CA2E2643301D}" dt="2022-10-25T02:43:54.880" v="573" actId="18676"/>
        <pc:sldMkLst>
          <pc:docMk/>
          <pc:sldMk cId="3782642745" sldId="2076137765"/>
        </pc:sldMkLst>
      </pc:sldChg>
      <pc:sldChg chg="del">
        <pc:chgData name="Benoit Buonassera" userId="a96dabe7-604d-4aa9-ad31-4c086b00a997" providerId="ADAL" clId="{70873C36-DE02-493D-9739-CA2E2643301D}" dt="2022-10-25T02:43:54.880" v="573" actId="18676"/>
        <pc:sldMkLst>
          <pc:docMk/>
          <pc:sldMk cId="4118518188" sldId="2076137766"/>
        </pc:sldMkLst>
      </pc:sldChg>
      <pc:sldChg chg="del">
        <pc:chgData name="Benoit Buonassera" userId="a96dabe7-604d-4aa9-ad31-4c086b00a997" providerId="ADAL" clId="{70873C36-DE02-493D-9739-CA2E2643301D}" dt="2022-10-25T02:43:54.880" v="573" actId="18676"/>
        <pc:sldMkLst>
          <pc:docMk/>
          <pc:sldMk cId="727695341" sldId="2076137767"/>
        </pc:sldMkLst>
      </pc:sldChg>
      <pc:sldChg chg="del">
        <pc:chgData name="Benoit Buonassera" userId="a96dabe7-604d-4aa9-ad31-4c086b00a997" providerId="ADAL" clId="{70873C36-DE02-493D-9739-CA2E2643301D}" dt="2022-10-25T02:43:54.880" v="573" actId="18676"/>
        <pc:sldMkLst>
          <pc:docMk/>
          <pc:sldMk cId="2936866468" sldId="2076137768"/>
        </pc:sldMkLst>
      </pc:sldChg>
      <pc:sldChg chg="del">
        <pc:chgData name="Benoit Buonassera" userId="a96dabe7-604d-4aa9-ad31-4c086b00a997" providerId="ADAL" clId="{70873C36-DE02-493D-9739-CA2E2643301D}" dt="2022-10-25T02:43:54.880" v="573" actId="18676"/>
        <pc:sldMkLst>
          <pc:docMk/>
          <pc:sldMk cId="610896101" sldId="2076137769"/>
        </pc:sldMkLst>
      </pc:sldChg>
      <pc:sldChg chg="del">
        <pc:chgData name="Benoit Buonassera" userId="a96dabe7-604d-4aa9-ad31-4c086b00a997" providerId="ADAL" clId="{70873C36-DE02-493D-9739-CA2E2643301D}" dt="2022-10-25T02:43:54.880" v="573" actId="18676"/>
        <pc:sldMkLst>
          <pc:docMk/>
          <pc:sldMk cId="4163500002" sldId="2076137770"/>
        </pc:sldMkLst>
      </pc:sldChg>
      <pc:sldChg chg="add del">
        <pc:chgData name="Benoit Buonassera" userId="a96dabe7-604d-4aa9-ad31-4c086b00a997" providerId="ADAL" clId="{70873C36-DE02-493D-9739-CA2E2643301D}" dt="2022-10-25T02:47:50.067" v="587" actId="47"/>
        <pc:sldMkLst>
          <pc:docMk/>
          <pc:sldMk cId="44266164" sldId="2076137771"/>
        </pc:sldMkLst>
      </pc:sldChg>
      <pc:sldChg chg="del">
        <pc:chgData name="Benoit Buonassera" userId="a96dabe7-604d-4aa9-ad31-4c086b00a997" providerId="ADAL" clId="{70873C36-DE02-493D-9739-CA2E2643301D}" dt="2022-10-25T01:52:43.780" v="334" actId="2696"/>
        <pc:sldMkLst>
          <pc:docMk/>
          <pc:sldMk cId="2366476726" sldId="2076137771"/>
        </pc:sldMkLst>
      </pc:sldChg>
      <pc:sldChg chg="ord">
        <pc:chgData name="Benoit Buonassera" userId="a96dabe7-604d-4aa9-ad31-4c086b00a997" providerId="ADAL" clId="{70873C36-DE02-493D-9739-CA2E2643301D}" dt="2022-10-25T02:44:11.652" v="576"/>
        <pc:sldMkLst>
          <pc:docMk/>
          <pc:sldMk cId="3128728850" sldId="2076137773"/>
        </pc:sldMkLst>
      </pc:sldChg>
      <pc:sldChg chg="ord">
        <pc:chgData name="Benoit Buonassera" userId="a96dabe7-604d-4aa9-ad31-4c086b00a997" providerId="ADAL" clId="{70873C36-DE02-493D-9739-CA2E2643301D}" dt="2022-10-25T02:44:11.652" v="576"/>
        <pc:sldMkLst>
          <pc:docMk/>
          <pc:sldMk cId="2290949288" sldId="2076137774"/>
        </pc:sldMkLst>
      </pc:sldChg>
      <pc:sldChg chg="del">
        <pc:chgData name="Benoit Buonassera" userId="a96dabe7-604d-4aa9-ad31-4c086b00a997" providerId="ADAL" clId="{70873C36-DE02-493D-9739-CA2E2643301D}" dt="2022-10-25T01:45:59.024" v="294" actId="47"/>
        <pc:sldMkLst>
          <pc:docMk/>
          <pc:sldMk cId="623068689" sldId="2076137775"/>
        </pc:sldMkLst>
      </pc:sldChg>
      <pc:sldChg chg="del">
        <pc:chgData name="Benoit Buonassera" userId="a96dabe7-604d-4aa9-ad31-4c086b00a997" providerId="ADAL" clId="{70873C36-DE02-493D-9739-CA2E2643301D}" dt="2022-10-25T02:43:54.880" v="573" actId="18676"/>
        <pc:sldMkLst>
          <pc:docMk/>
          <pc:sldMk cId="834761471" sldId="2076137777"/>
        </pc:sldMkLst>
      </pc:sldChg>
      <pc:sldChg chg="del">
        <pc:chgData name="Benoit Buonassera" userId="a96dabe7-604d-4aa9-ad31-4c086b00a997" providerId="ADAL" clId="{70873C36-DE02-493D-9739-CA2E2643301D}" dt="2022-10-25T02:43:46.877" v="571" actId="18676"/>
        <pc:sldMkLst>
          <pc:docMk/>
          <pc:sldMk cId="662506347" sldId="2076137778"/>
        </pc:sldMkLst>
      </pc:sldChg>
      <pc:sldChg chg="del">
        <pc:chgData name="Benoit Buonassera" userId="a96dabe7-604d-4aa9-ad31-4c086b00a997" providerId="ADAL" clId="{70873C36-DE02-493D-9739-CA2E2643301D}" dt="2022-10-25T02:43:54.880" v="573" actId="18676"/>
        <pc:sldMkLst>
          <pc:docMk/>
          <pc:sldMk cId="915421231" sldId="2076137779"/>
        </pc:sldMkLst>
      </pc:sldChg>
      <pc:sldChg chg="del">
        <pc:chgData name="Benoit Buonassera" userId="a96dabe7-604d-4aa9-ad31-4c086b00a997" providerId="ADAL" clId="{70873C36-DE02-493D-9739-CA2E2643301D}" dt="2022-10-25T02:43:54.880" v="573" actId="18676"/>
        <pc:sldMkLst>
          <pc:docMk/>
          <pc:sldMk cId="1644917874" sldId="2076137780"/>
        </pc:sldMkLst>
      </pc:sldChg>
      <pc:sldChg chg="del">
        <pc:chgData name="Benoit Buonassera" userId="a96dabe7-604d-4aa9-ad31-4c086b00a997" providerId="ADAL" clId="{70873C36-DE02-493D-9739-CA2E2643301D}" dt="2022-10-25T01:20:19.728" v="7" actId="47"/>
        <pc:sldMkLst>
          <pc:docMk/>
          <pc:sldMk cId="788163846" sldId="2076137781"/>
        </pc:sldMkLst>
      </pc:sldChg>
      <pc:sldChg chg="addSp delSp modSp del mod modAnim">
        <pc:chgData name="Benoit Buonassera" userId="a96dabe7-604d-4aa9-ad31-4c086b00a997" providerId="ADAL" clId="{70873C36-DE02-493D-9739-CA2E2643301D}" dt="2022-10-25T01:52:43.780" v="334" actId="2696"/>
        <pc:sldMkLst>
          <pc:docMk/>
          <pc:sldMk cId="3883323043" sldId="2076137782"/>
        </pc:sldMkLst>
      </pc:sldChg>
      <pc:sldChg chg="add modTransition setBg">
        <pc:chgData name="Benoit Buonassera" userId="a96dabe7-604d-4aa9-ad31-4c086b00a997" providerId="ADAL" clId="{70873C36-DE02-493D-9739-CA2E2643301D}" dt="2022-10-25T02:44:37" v="581"/>
        <pc:sldMkLst>
          <pc:docMk/>
          <pc:sldMk cId="3897077361" sldId="2076137782"/>
        </pc:sldMkLst>
      </pc:sldChg>
      <pc:sldChg chg="modSp add ord modTransition setBg">
        <pc:chgData name="Benoit Buonassera" userId="a96dabe7-604d-4aa9-ad31-4c086b00a997" providerId="ADAL" clId="{70873C36-DE02-493D-9739-CA2E2643301D}" dt="2022-10-25T02:44:34.973" v="580" actId="20578"/>
        <pc:sldMkLst>
          <pc:docMk/>
          <pc:sldMk cId="2870341190" sldId="2076137783"/>
        </pc:sldMkLst>
      </pc:sldChg>
      <pc:sldChg chg="addSp modSp del mod modAnim">
        <pc:chgData name="Benoit Buonassera" userId="a96dabe7-604d-4aa9-ad31-4c086b00a997" providerId="ADAL" clId="{70873C36-DE02-493D-9739-CA2E2643301D}" dt="2022-10-25T01:52:43.780" v="334" actId="2696"/>
        <pc:sldMkLst>
          <pc:docMk/>
          <pc:sldMk cId="2979658645" sldId="2076137783"/>
        </pc:sldMkLst>
      </pc:sldChg>
      <pc:sldChg chg="del">
        <pc:chgData name="Benoit Buonassera" userId="a96dabe7-604d-4aa9-ad31-4c086b00a997" providerId="ADAL" clId="{70873C36-DE02-493D-9739-CA2E2643301D}" dt="2022-10-25T02:44:06.694" v="574" actId="18676"/>
        <pc:sldMkLst>
          <pc:docMk/>
          <pc:sldMk cId="42179732" sldId="2076137784"/>
        </pc:sldMkLst>
      </pc:sldChg>
      <pc:sldChg chg="del">
        <pc:chgData name="Benoit Buonassera" userId="a96dabe7-604d-4aa9-ad31-4c086b00a997" providerId="ADAL" clId="{70873C36-DE02-493D-9739-CA2E2643301D}" dt="2022-10-25T02:44:06.694" v="574" actId="18676"/>
        <pc:sldMkLst>
          <pc:docMk/>
          <pc:sldMk cId="988412617" sldId="2076137785"/>
        </pc:sldMkLst>
      </pc:sldChg>
      <pc:sldChg chg="del">
        <pc:chgData name="Benoit Buonassera" userId="a96dabe7-604d-4aa9-ad31-4c086b00a997" providerId="ADAL" clId="{70873C36-DE02-493D-9739-CA2E2643301D}" dt="2022-10-25T02:44:06.694" v="574" actId="18676"/>
        <pc:sldMkLst>
          <pc:docMk/>
          <pc:sldMk cId="2476765185" sldId="2076137786"/>
        </pc:sldMkLst>
      </pc:sldChg>
      <pc:sldChg chg="del">
        <pc:chgData name="Benoit Buonassera" userId="a96dabe7-604d-4aa9-ad31-4c086b00a997" providerId="ADAL" clId="{70873C36-DE02-493D-9739-CA2E2643301D}" dt="2022-10-25T02:44:06.694" v="574" actId="18676"/>
        <pc:sldMkLst>
          <pc:docMk/>
          <pc:sldMk cId="3692129392" sldId="2076137787"/>
        </pc:sldMkLst>
      </pc:sldChg>
      <pc:sldChg chg="del">
        <pc:chgData name="Benoit Buonassera" userId="a96dabe7-604d-4aa9-ad31-4c086b00a997" providerId="ADAL" clId="{70873C36-DE02-493D-9739-CA2E2643301D}" dt="2022-10-25T02:44:06.694" v="574" actId="18676"/>
        <pc:sldMkLst>
          <pc:docMk/>
          <pc:sldMk cId="1338101749" sldId="2076137788"/>
        </pc:sldMkLst>
      </pc:sldChg>
      <pc:sldChg chg="del">
        <pc:chgData name="Benoit Buonassera" userId="a96dabe7-604d-4aa9-ad31-4c086b00a997" providerId="ADAL" clId="{70873C36-DE02-493D-9739-CA2E2643301D}" dt="2022-10-25T01:47:06.923" v="309" actId="47"/>
        <pc:sldMkLst>
          <pc:docMk/>
          <pc:sldMk cId="34818715" sldId="2076137789"/>
        </pc:sldMkLst>
      </pc:sldChg>
      <pc:sldChg chg="del">
        <pc:chgData name="Benoit Buonassera" userId="a96dabe7-604d-4aa9-ad31-4c086b00a997" providerId="ADAL" clId="{70873C36-DE02-493D-9739-CA2E2643301D}" dt="2022-10-25T02:43:40.763" v="568" actId="18676"/>
        <pc:sldMkLst>
          <pc:docMk/>
          <pc:sldMk cId="279737613" sldId="2076137790"/>
        </pc:sldMkLst>
      </pc:sldChg>
      <pc:sldChg chg="del">
        <pc:chgData name="Benoit Buonassera" userId="a96dabe7-604d-4aa9-ad31-4c086b00a997" providerId="ADAL" clId="{70873C36-DE02-493D-9739-CA2E2643301D}" dt="2022-10-25T02:43:40.763" v="568" actId="18676"/>
        <pc:sldMkLst>
          <pc:docMk/>
          <pc:sldMk cId="523145472" sldId="2076137791"/>
        </pc:sldMkLst>
      </pc:sldChg>
      <pc:sldChg chg="del">
        <pc:chgData name="Benoit Buonassera" userId="a96dabe7-604d-4aa9-ad31-4c086b00a997" providerId="ADAL" clId="{70873C36-DE02-493D-9739-CA2E2643301D}" dt="2022-10-25T02:43:40.763" v="568" actId="18676"/>
        <pc:sldMkLst>
          <pc:docMk/>
          <pc:sldMk cId="3756117614" sldId="2076137792"/>
        </pc:sldMkLst>
      </pc:sldChg>
      <pc:sldChg chg="del">
        <pc:chgData name="Benoit Buonassera" userId="a96dabe7-604d-4aa9-ad31-4c086b00a997" providerId="ADAL" clId="{70873C36-DE02-493D-9739-CA2E2643301D}" dt="2022-10-25T02:43:40.763" v="568" actId="18676"/>
        <pc:sldMkLst>
          <pc:docMk/>
          <pc:sldMk cId="2594674356" sldId="2076137793"/>
        </pc:sldMkLst>
      </pc:sldChg>
      <pc:sldChg chg="del">
        <pc:chgData name="Benoit Buonassera" userId="a96dabe7-604d-4aa9-ad31-4c086b00a997" providerId="ADAL" clId="{70873C36-DE02-493D-9739-CA2E2643301D}" dt="2022-10-25T02:43:42.363" v="569" actId="18676"/>
        <pc:sldMkLst>
          <pc:docMk/>
          <pc:sldMk cId="2612216947" sldId="2076137797"/>
        </pc:sldMkLst>
      </pc:sldChg>
      <pc:sldChg chg="del">
        <pc:chgData name="Benoit Buonassera" userId="a96dabe7-604d-4aa9-ad31-4c086b00a997" providerId="ADAL" clId="{70873C36-DE02-493D-9739-CA2E2643301D}" dt="2022-10-25T02:43:42.363" v="569" actId="18676"/>
        <pc:sldMkLst>
          <pc:docMk/>
          <pc:sldMk cId="2425990440" sldId="2076137798"/>
        </pc:sldMkLst>
      </pc:sldChg>
      <pc:sldChg chg="del">
        <pc:chgData name="Benoit Buonassera" userId="a96dabe7-604d-4aa9-ad31-4c086b00a997" providerId="ADAL" clId="{70873C36-DE02-493D-9739-CA2E2643301D}" dt="2022-10-25T02:43:42.363" v="569" actId="18676"/>
        <pc:sldMkLst>
          <pc:docMk/>
          <pc:sldMk cId="4266498982" sldId="2076137799"/>
        </pc:sldMkLst>
      </pc:sldChg>
      <pc:sldChg chg="del">
        <pc:chgData name="Benoit Buonassera" userId="a96dabe7-604d-4aa9-ad31-4c086b00a997" providerId="ADAL" clId="{70873C36-DE02-493D-9739-CA2E2643301D}" dt="2022-10-25T02:43:46.877" v="571" actId="18676"/>
        <pc:sldMkLst>
          <pc:docMk/>
          <pc:sldMk cId="530709989" sldId="2076137801"/>
        </pc:sldMkLst>
      </pc:sldChg>
      <pc:sldChg chg="del">
        <pc:chgData name="Benoit Buonassera" userId="a96dabe7-604d-4aa9-ad31-4c086b00a997" providerId="ADAL" clId="{70873C36-DE02-493D-9739-CA2E2643301D}" dt="2022-10-25T02:43:46.877" v="571" actId="18676"/>
        <pc:sldMkLst>
          <pc:docMk/>
          <pc:sldMk cId="3756819486" sldId="2076137802"/>
        </pc:sldMkLst>
      </pc:sldChg>
      <pc:sldChg chg="del">
        <pc:chgData name="Benoit Buonassera" userId="a96dabe7-604d-4aa9-ad31-4c086b00a997" providerId="ADAL" clId="{70873C36-DE02-493D-9739-CA2E2643301D}" dt="2022-10-25T02:43:46.877" v="571" actId="18676"/>
        <pc:sldMkLst>
          <pc:docMk/>
          <pc:sldMk cId="336936387" sldId="2076137803"/>
        </pc:sldMkLst>
      </pc:sldChg>
      <pc:sldChg chg="addSp delSp modSp mod ord delAnim">
        <pc:chgData name="Benoit Buonassera" userId="a96dabe7-604d-4aa9-ad31-4c086b00a997" providerId="ADAL" clId="{70873C36-DE02-493D-9739-CA2E2643301D}" dt="2022-10-25T02:45:51.223" v="584" actId="20578"/>
        <pc:sldMkLst>
          <pc:docMk/>
          <pc:sldMk cId="216933095" sldId="2076137804"/>
        </pc:sldMkLst>
      </pc:sldChg>
      <pc:sldChg chg="del">
        <pc:chgData name="Benoit Buonassera" userId="a96dabe7-604d-4aa9-ad31-4c086b00a997" providerId="ADAL" clId="{70873C36-DE02-493D-9739-CA2E2643301D}" dt="2022-10-25T02:43:44.459" v="570" actId="18676"/>
        <pc:sldMkLst>
          <pc:docMk/>
          <pc:sldMk cId="49099926" sldId="2076137805"/>
        </pc:sldMkLst>
      </pc:sldChg>
      <pc:sldChg chg="del">
        <pc:chgData name="Benoit Buonassera" userId="a96dabe7-604d-4aa9-ad31-4c086b00a997" providerId="ADAL" clId="{70873C36-DE02-493D-9739-CA2E2643301D}" dt="2022-10-25T02:43:44.459" v="570" actId="18676"/>
        <pc:sldMkLst>
          <pc:docMk/>
          <pc:sldMk cId="1208464914" sldId="2076137806"/>
        </pc:sldMkLst>
      </pc:sldChg>
      <pc:sldChg chg="del">
        <pc:chgData name="Benoit Buonassera" userId="a96dabe7-604d-4aa9-ad31-4c086b00a997" providerId="ADAL" clId="{70873C36-DE02-493D-9739-CA2E2643301D}" dt="2022-10-25T02:43:44.459" v="570" actId="18676"/>
        <pc:sldMkLst>
          <pc:docMk/>
          <pc:sldMk cId="1300658917" sldId="2076137807"/>
        </pc:sldMkLst>
      </pc:sldChg>
      <pc:sldChg chg="del">
        <pc:chgData name="Benoit Buonassera" userId="a96dabe7-604d-4aa9-ad31-4c086b00a997" providerId="ADAL" clId="{70873C36-DE02-493D-9739-CA2E2643301D}" dt="2022-10-25T02:43:44.459" v="570" actId="18676"/>
        <pc:sldMkLst>
          <pc:docMk/>
          <pc:sldMk cId="3534233339" sldId="2076137809"/>
        </pc:sldMkLst>
      </pc:sldChg>
      <pc:sldChg chg="del">
        <pc:chgData name="Benoit Buonassera" userId="a96dabe7-604d-4aa9-ad31-4c086b00a997" providerId="ADAL" clId="{70873C36-DE02-493D-9739-CA2E2643301D}" dt="2022-10-25T02:43:44.459" v="570" actId="18676"/>
        <pc:sldMkLst>
          <pc:docMk/>
          <pc:sldMk cId="4160792347" sldId="2076137810"/>
        </pc:sldMkLst>
      </pc:sldChg>
      <pc:sldChg chg="del">
        <pc:chgData name="Benoit Buonassera" userId="a96dabe7-604d-4aa9-ad31-4c086b00a997" providerId="ADAL" clId="{70873C36-DE02-493D-9739-CA2E2643301D}" dt="2022-10-25T02:43:44.459" v="570" actId="18676"/>
        <pc:sldMkLst>
          <pc:docMk/>
          <pc:sldMk cId="4074554103" sldId="2076137811"/>
        </pc:sldMkLst>
      </pc:sldChg>
      <pc:sldChg chg="del">
        <pc:chgData name="Benoit Buonassera" userId="a96dabe7-604d-4aa9-ad31-4c086b00a997" providerId="ADAL" clId="{70873C36-DE02-493D-9739-CA2E2643301D}" dt="2022-10-25T02:43:44.459" v="570" actId="18676"/>
        <pc:sldMkLst>
          <pc:docMk/>
          <pc:sldMk cId="2850996641" sldId="2076137813"/>
        </pc:sldMkLst>
      </pc:sldChg>
      <pc:sldChg chg="del">
        <pc:chgData name="Benoit Buonassera" userId="a96dabe7-604d-4aa9-ad31-4c086b00a997" providerId="ADAL" clId="{70873C36-DE02-493D-9739-CA2E2643301D}" dt="2022-10-25T02:43:44.459" v="570" actId="18676"/>
        <pc:sldMkLst>
          <pc:docMk/>
          <pc:sldMk cId="1115116867" sldId="2076137821"/>
        </pc:sldMkLst>
      </pc:sldChg>
      <pc:sldChg chg="ord">
        <pc:chgData name="Benoit Buonassera" userId="a96dabe7-604d-4aa9-ad31-4c086b00a997" providerId="ADAL" clId="{70873C36-DE02-493D-9739-CA2E2643301D}" dt="2022-10-25T02:44:11.652" v="576"/>
        <pc:sldMkLst>
          <pc:docMk/>
          <pc:sldMk cId="4015733086" sldId="2076137822"/>
        </pc:sldMkLst>
      </pc:sldChg>
      <pc:sldChg chg="modSp mod ord">
        <pc:chgData name="Benoit Buonassera" userId="a96dabe7-604d-4aa9-ad31-4c086b00a997" providerId="ADAL" clId="{70873C36-DE02-493D-9739-CA2E2643301D}" dt="2022-10-25T03:12:25.521" v="613" actId="20577"/>
        <pc:sldMkLst>
          <pc:docMk/>
          <pc:sldMk cId="1964907907" sldId="2076137823"/>
        </pc:sldMkLst>
      </pc:sldChg>
      <pc:sldChg chg="add modAnim">
        <pc:chgData name="Benoit Buonassera" userId="a96dabe7-604d-4aa9-ad31-4c086b00a997" providerId="ADAL" clId="{70873C36-DE02-493D-9739-CA2E2643301D}" dt="2022-10-25T02:32:21.479" v="543"/>
        <pc:sldMkLst>
          <pc:docMk/>
          <pc:sldMk cId="2531973046" sldId="2076137824"/>
        </pc:sldMkLst>
      </pc:sldChg>
      <pc:sldChg chg="add del">
        <pc:chgData name="Benoit Buonassera" userId="a96dabe7-604d-4aa9-ad31-4c086b00a997" providerId="ADAL" clId="{70873C36-DE02-493D-9739-CA2E2643301D}" dt="2022-10-25T02:47:50.067" v="587" actId="47"/>
        <pc:sldMkLst>
          <pc:docMk/>
          <pc:sldMk cId="3595267281" sldId="2076137825"/>
        </pc:sldMkLst>
      </pc:sldChg>
      <pc:sldChg chg="add del">
        <pc:chgData name="Benoit Buonassera" userId="a96dabe7-604d-4aa9-ad31-4c086b00a997" providerId="ADAL" clId="{70873C36-DE02-493D-9739-CA2E2643301D}" dt="2022-10-25T01:46:43.590" v="304" actId="47"/>
        <pc:sldMkLst>
          <pc:docMk/>
          <pc:sldMk cId="3844372706" sldId="2076137825"/>
        </pc:sldMkLst>
      </pc:sldChg>
      <pc:sldChg chg="new del">
        <pc:chgData name="Benoit Buonassera" userId="a96dabe7-604d-4aa9-ad31-4c086b00a997" providerId="ADAL" clId="{70873C36-DE02-493D-9739-CA2E2643301D}" dt="2022-10-25T02:45:49.982" v="583" actId="680"/>
        <pc:sldMkLst>
          <pc:docMk/>
          <pc:sldMk cId="1291301252" sldId="2076137826"/>
        </pc:sldMkLst>
      </pc:sldChg>
      <pc:sldChg chg="addSp delSp modSp new mod">
        <pc:chgData name="Benoit Buonassera" userId="a96dabe7-604d-4aa9-ad31-4c086b00a997" providerId="ADAL" clId="{70873C36-DE02-493D-9739-CA2E2643301D}" dt="2022-10-25T03:01:33.595" v="605" actId="1036"/>
        <pc:sldMkLst>
          <pc:docMk/>
          <pc:sldMk cId="3038385048" sldId="2076137826"/>
        </pc:sldMkLst>
      </pc:sldChg>
      <pc:sldChg chg="add">
        <pc:chgData name="Benoit Buonassera" userId="a96dabe7-604d-4aa9-ad31-4c086b00a997" providerId="ADAL" clId="{70873C36-DE02-493D-9739-CA2E2643301D}" dt="2022-10-25T03:11:56.171" v="608"/>
        <pc:sldMkLst>
          <pc:docMk/>
          <pc:sldMk cId="98649133" sldId="2076137827"/>
        </pc:sldMkLst>
      </pc:sldChg>
      <pc:sldChg chg="addSp delSp modSp new del mod chgLayout">
        <pc:chgData name="Benoit Buonassera" userId="a96dabe7-604d-4aa9-ad31-4c086b00a997" providerId="ADAL" clId="{70873C36-DE02-493D-9739-CA2E2643301D}" dt="2022-10-25T03:13:43.610" v="616" actId="47"/>
        <pc:sldMkLst>
          <pc:docMk/>
          <pc:sldMk cId="3252708565" sldId="2076137828"/>
        </pc:sldMkLst>
      </pc:sldChg>
      <pc:sldChg chg="addSp delSp modSp add mod delAnim modAnim">
        <pc:chgData name="Benoit Buonassera" userId="a96dabe7-604d-4aa9-ad31-4c086b00a997" providerId="ADAL" clId="{70873C36-DE02-493D-9739-CA2E2643301D}" dt="2022-10-25T12:48:46.716" v="748" actId="1076"/>
        <pc:sldMkLst>
          <pc:docMk/>
          <pc:sldMk cId="4229230728" sldId="2147469467"/>
        </pc:sldMkLst>
      </pc:sldChg>
      <pc:sldChg chg="add">
        <pc:chgData name="Benoit Buonassera" userId="a96dabe7-604d-4aa9-ad31-4c086b00a997" providerId="ADAL" clId="{70873C36-DE02-493D-9739-CA2E2643301D}" dt="2022-10-25T03:15:45.041" v="634"/>
        <pc:sldMkLst>
          <pc:docMk/>
          <pc:sldMk cId="2388105087" sldId="2147469493"/>
        </pc:sldMkLst>
      </pc:sldChg>
      <pc:sldChg chg="add mod modShow">
        <pc:chgData name="Benoit Buonassera" userId="a96dabe7-604d-4aa9-ad31-4c086b00a997" providerId="ADAL" clId="{70873C36-DE02-493D-9739-CA2E2643301D}" dt="2022-10-25T03:15:51.779" v="635" actId="729"/>
        <pc:sldMkLst>
          <pc:docMk/>
          <pc:sldMk cId="1146754400" sldId="2147469494"/>
        </pc:sldMkLst>
      </pc:sldChg>
      <pc:sldChg chg="addSp delSp modSp add mod setBg modClrScheme delAnim chgLayout modNotesTx">
        <pc:chgData name="Benoit Buonassera" userId="a96dabe7-604d-4aa9-ad31-4c086b00a997" providerId="ADAL" clId="{70873C36-DE02-493D-9739-CA2E2643301D}" dt="2022-10-28T13:49:49.908" v="950"/>
        <pc:sldMkLst>
          <pc:docMk/>
          <pc:sldMk cId="3510880119" sldId="2147469495"/>
        </pc:sldMkLst>
      </pc:sldChg>
      <pc:sldChg chg="addSp delSp modSp new del mod">
        <pc:chgData name="Benoit Buonassera" userId="a96dabe7-604d-4aa9-ad31-4c086b00a997" providerId="ADAL" clId="{70873C36-DE02-493D-9739-CA2E2643301D}" dt="2022-10-28T13:48:16.326" v="886" actId="2696"/>
        <pc:sldMkLst>
          <pc:docMk/>
          <pc:sldMk cId="2613612619" sldId="2147469496"/>
        </pc:sldMkLst>
      </pc:sldChg>
      <pc:sldMasterChg chg="delSldLayout">
        <pc:chgData name="Benoit Buonassera" userId="a96dabe7-604d-4aa9-ad31-4c086b00a997" providerId="ADAL" clId="{70873C36-DE02-493D-9739-CA2E2643301D}" dt="2022-10-25T02:43:37.743" v="567" actId="18676"/>
        <pc:sldMasterMkLst>
          <pc:docMk/>
          <pc:sldMasterMk cId="3227409675" sldId="2147483648"/>
        </pc:sldMasterMkLst>
        <pc:sldLayoutChg chg="del">
          <pc:chgData name="Benoit Buonassera" userId="a96dabe7-604d-4aa9-ad31-4c086b00a997" providerId="ADAL" clId="{70873C36-DE02-493D-9739-CA2E2643301D}" dt="2022-10-25T02:43:37.743" v="567" actId="18676"/>
          <pc:sldLayoutMkLst>
            <pc:docMk/>
            <pc:sldMasterMk cId="3227409675" sldId="2147483648"/>
            <pc:sldLayoutMk cId="186628668" sldId="2147483758"/>
          </pc:sldLayoutMkLst>
        </pc:sldLayoutChg>
      </pc:sldMasterChg>
      <pc:sldMasterChg chg="del delSldLayout">
        <pc:chgData name="Benoit Buonassera" userId="a96dabe7-604d-4aa9-ad31-4c086b00a997" providerId="ADAL" clId="{70873C36-DE02-493D-9739-CA2E2643301D}" dt="2022-10-25T02:43:25.006" v="565" actId="47"/>
        <pc:sldMasterMkLst>
          <pc:docMk/>
          <pc:sldMasterMk cId="1761291080" sldId="2147483759"/>
        </pc:sldMasterMkLst>
        <pc:sldLayoutChg chg="del">
          <pc:chgData name="Benoit Buonassera" userId="a96dabe7-604d-4aa9-ad31-4c086b00a997" providerId="ADAL" clId="{70873C36-DE02-493D-9739-CA2E2643301D}" dt="2022-10-25T02:43:25.006" v="565" actId="47"/>
          <pc:sldLayoutMkLst>
            <pc:docMk/>
            <pc:sldMasterMk cId="1761291080" sldId="2147483759"/>
            <pc:sldLayoutMk cId="2705802761" sldId="2147483760"/>
          </pc:sldLayoutMkLst>
        </pc:sldLayoutChg>
        <pc:sldLayoutChg chg="del">
          <pc:chgData name="Benoit Buonassera" userId="a96dabe7-604d-4aa9-ad31-4c086b00a997" providerId="ADAL" clId="{70873C36-DE02-493D-9739-CA2E2643301D}" dt="2022-10-25T02:43:25.006" v="565" actId="47"/>
          <pc:sldLayoutMkLst>
            <pc:docMk/>
            <pc:sldMasterMk cId="1761291080" sldId="2147483759"/>
            <pc:sldLayoutMk cId="93681125" sldId="2147483761"/>
          </pc:sldLayoutMkLst>
        </pc:sldLayoutChg>
        <pc:sldLayoutChg chg="del">
          <pc:chgData name="Benoit Buonassera" userId="a96dabe7-604d-4aa9-ad31-4c086b00a997" providerId="ADAL" clId="{70873C36-DE02-493D-9739-CA2E2643301D}" dt="2022-10-25T02:43:25.006" v="565" actId="47"/>
          <pc:sldLayoutMkLst>
            <pc:docMk/>
            <pc:sldMasterMk cId="1761291080" sldId="2147483759"/>
            <pc:sldLayoutMk cId="2061530776" sldId="2147483762"/>
          </pc:sldLayoutMkLst>
        </pc:sldLayoutChg>
        <pc:sldLayoutChg chg="del">
          <pc:chgData name="Benoit Buonassera" userId="a96dabe7-604d-4aa9-ad31-4c086b00a997" providerId="ADAL" clId="{70873C36-DE02-493D-9739-CA2E2643301D}" dt="2022-10-25T02:43:25.006" v="565" actId="47"/>
          <pc:sldLayoutMkLst>
            <pc:docMk/>
            <pc:sldMasterMk cId="1761291080" sldId="2147483759"/>
            <pc:sldLayoutMk cId="3703013705" sldId="2147483763"/>
          </pc:sldLayoutMkLst>
        </pc:sldLayoutChg>
        <pc:sldLayoutChg chg="del">
          <pc:chgData name="Benoit Buonassera" userId="a96dabe7-604d-4aa9-ad31-4c086b00a997" providerId="ADAL" clId="{70873C36-DE02-493D-9739-CA2E2643301D}" dt="2022-10-25T02:43:25.006" v="565" actId="47"/>
          <pc:sldLayoutMkLst>
            <pc:docMk/>
            <pc:sldMasterMk cId="1761291080" sldId="2147483759"/>
            <pc:sldLayoutMk cId="3346506714" sldId="2147483764"/>
          </pc:sldLayoutMkLst>
        </pc:sldLayoutChg>
        <pc:sldLayoutChg chg="del">
          <pc:chgData name="Benoit Buonassera" userId="a96dabe7-604d-4aa9-ad31-4c086b00a997" providerId="ADAL" clId="{70873C36-DE02-493D-9739-CA2E2643301D}" dt="2022-10-25T02:43:25.006" v="565" actId="47"/>
          <pc:sldLayoutMkLst>
            <pc:docMk/>
            <pc:sldMasterMk cId="1761291080" sldId="2147483759"/>
            <pc:sldLayoutMk cId="2741034024" sldId="2147483765"/>
          </pc:sldLayoutMkLst>
        </pc:sldLayoutChg>
        <pc:sldLayoutChg chg="del">
          <pc:chgData name="Benoit Buonassera" userId="a96dabe7-604d-4aa9-ad31-4c086b00a997" providerId="ADAL" clId="{70873C36-DE02-493D-9739-CA2E2643301D}" dt="2022-10-25T02:43:25.006" v="565" actId="47"/>
          <pc:sldLayoutMkLst>
            <pc:docMk/>
            <pc:sldMasterMk cId="1761291080" sldId="2147483759"/>
            <pc:sldLayoutMk cId="3140091794" sldId="2147483766"/>
          </pc:sldLayoutMkLst>
        </pc:sldLayoutChg>
        <pc:sldLayoutChg chg="del">
          <pc:chgData name="Benoit Buonassera" userId="a96dabe7-604d-4aa9-ad31-4c086b00a997" providerId="ADAL" clId="{70873C36-DE02-493D-9739-CA2E2643301D}" dt="2022-10-25T02:43:25.006" v="565" actId="47"/>
          <pc:sldLayoutMkLst>
            <pc:docMk/>
            <pc:sldMasterMk cId="1761291080" sldId="2147483759"/>
            <pc:sldLayoutMk cId="2891547683" sldId="2147483767"/>
          </pc:sldLayoutMkLst>
        </pc:sldLayoutChg>
        <pc:sldLayoutChg chg="del">
          <pc:chgData name="Benoit Buonassera" userId="a96dabe7-604d-4aa9-ad31-4c086b00a997" providerId="ADAL" clId="{70873C36-DE02-493D-9739-CA2E2643301D}" dt="2022-10-25T02:43:25.006" v="565" actId="47"/>
          <pc:sldLayoutMkLst>
            <pc:docMk/>
            <pc:sldMasterMk cId="1761291080" sldId="2147483759"/>
            <pc:sldLayoutMk cId="732771294" sldId="2147483768"/>
          </pc:sldLayoutMkLst>
        </pc:sldLayoutChg>
      </pc:sldMasterChg>
      <pc:sldMasterChg chg="del delSldLayout">
        <pc:chgData name="Benoit Buonassera" userId="a96dabe7-604d-4aa9-ad31-4c086b00a997" providerId="ADAL" clId="{70873C36-DE02-493D-9739-CA2E2643301D}" dt="2022-10-25T02:43:49.254" v="572" actId="18676"/>
        <pc:sldMasterMkLst>
          <pc:docMk/>
          <pc:sldMasterMk cId="1412881159" sldId="2147483813"/>
        </pc:sldMasterMkLst>
        <pc:sldLayoutChg chg="del">
          <pc:chgData name="Benoit Buonassera" userId="a96dabe7-604d-4aa9-ad31-4c086b00a997" providerId="ADAL" clId="{70873C36-DE02-493D-9739-CA2E2643301D}" dt="2022-10-25T02:43:49.254" v="572" actId="18676"/>
          <pc:sldLayoutMkLst>
            <pc:docMk/>
            <pc:sldMasterMk cId="1412881159" sldId="2147483813"/>
            <pc:sldLayoutMk cId="2695907178" sldId="2147483814"/>
          </pc:sldLayoutMkLst>
        </pc:sldLayoutChg>
        <pc:sldLayoutChg chg="del">
          <pc:chgData name="Benoit Buonassera" userId="a96dabe7-604d-4aa9-ad31-4c086b00a997" providerId="ADAL" clId="{70873C36-DE02-493D-9739-CA2E2643301D}" dt="2022-10-25T02:43:49.254" v="572" actId="18676"/>
          <pc:sldLayoutMkLst>
            <pc:docMk/>
            <pc:sldMasterMk cId="1412881159" sldId="2147483813"/>
            <pc:sldLayoutMk cId="1401848549" sldId="2147483815"/>
          </pc:sldLayoutMkLst>
        </pc:sldLayoutChg>
        <pc:sldLayoutChg chg="del">
          <pc:chgData name="Benoit Buonassera" userId="a96dabe7-604d-4aa9-ad31-4c086b00a997" providerId="ADAL" clId="{70873C36-DE02-493D-9739-CA2E2643301D}" dt="2022-10-25T02:43:49.254" v="572" actId="18676"/>
          <pc:sldLayoutMkLst>
            <pc:docMk/>
            <pc:sldMasterMk cId="1412881159" sldId="2147483813"/>
            <pc:sldLayoutMk cId="1664927357" sldId="2147483816"/>
          </pc:sldLayoutMkLst>
        </pc:sldLayoutChg>
        <pc:sldLayoutChg chg="del">
          <pc:chgData name="Benoit Buonassera" userId="a96dabe7-604d-4aa9-ad31-4c086b00a997" providerId="ADAL" clId="{70873C36-DE02-493D-9739-CA2E2643301D}" dt="2022-10-25T02:43:49.254" v="572" actId="18676"/>
          <pc:sldLayoutMkLst>
            <pc:docMk/>
            <pc:sldMasterMk cId="1412881159" sldId="2147483813"/>
            <pc:sldLayoutMk cId="1917192064" sldId="2147483817"/>
          </pc:sldLayoutMkLst>
        </pc:sldLayoutChg>
        <pc:sldLayoutChg chg="del">
          <pc:chgData name="Benoit Buonassera" userId="a96dabe7-604d-4aa9-ad31-4c086b00a997" providerId="ADAL" clId="{70873C36-DE02-493D-9739-CA2E2643301D}" dt="2022-10-25T02:43:49.254" v="572" actId="18676"/>
          <pc:sldLayoutMkLst>
            <pc:docMk/>
            <pc:sldMasterMk cId="1412881159" sldId="2147483813"/>
            <pc:sldLayoutMk cId="3444012284" sldId="2147483818"/>
          </pc:sldLayoutMkLst>
        </pc:sldLayoutChg>
        <pc:sldLayoutChg chg="del">
          <pc:chgData name="Benoit Buonassera" userId="a96dabe7-604d-4aa9-ad31-4c086b00a997" providerId="ADAL" clId="{70873C36-DE02-493D-9739-CA2E2643301D}" dt="2022-10-25T02:43:49.254" v="572" actId="18676"/>
          <pc:sldLayoutMkLst>
            <pc:docMk/>
            <pc:sldMasterMk cId="1412881159" sldId="2147483813"/>
            <pc:sldLayoutMk cId="822133672" sldId="2147483819"/>
          </pc:sldLayoutMkLst>
        </pc:sldLayoutChg>
        <pc:sldLayoutChg chg="del">
          <pc:chgData name="Benoit Buonassera" userId="a96dabe7-604d-4aa9-ad31-4c086b00a997" providerId="ADAL" clId="{70873C36-DE02-493D-9739-CA2E2643301D}" dt="2022-10-25T02:43:49.254" v="572" actId="18676"/>
          <pc:sldLayoutMkLst>
            <pc:docMk/>
            <pc:sldMasterMk cId="1412881159" sldId="2147483813"/>
            <pc:sldLayoutMk cId="721470395" sldId="2147483820"/>
          </pc:sldLayoutMkLst>
        </pc:sldLayoutChg>
        <pc:sldLayoutChg chg="del">
          <pc:chgData name="Benoit Buonassera" userId="a96dabe7-604d-4aa9-ad31-4c086b00a997" providerId="ADAL" clId="{70873C36-DE02-493D-9739-CA2E2643301D}" dt="2022-10-25T02:43:49.254" v="572" actId="18676"/>
          <pc:sldLayoutMkLst>
            <pc:docMk/>
            <pc:sldMasterMk cId="1412881159" sldId="2147483813"/>
            <pc:sldLayoutMk cId="958738608" sldId="2147483821"/>
          </pc:sldLayoutMkLst>
        </pc:sldLayoutChg>
        <pc:sldLayoutChg chg="del">
          <pc:chgData name="Benoit Buonassera" userId="a96dabe7-604d-4aa9-ad31-4c086b00a997" providerId="ADAL" clId="{70873C36-DE02-493D-9739-CA2E2643301D}" dt="2022-10-25T02:43:49.254" v="572" actId="18676"/>
          <pc:sldLayoutMkLst>
            <pc:docMk/>
            <pc:sldMasterMk cId="1412881159" sldId="2147483813"/>
            <pc:sldLayoutMk cId="1783403420" sldId="2147483822"/>
          </pc:sldLayoutMkLst>
        </pc:sldLayoutChg>
        <pc:sldLayoutChg chg="del">
          <pc:chgData name="Benoit Buonassera" userId="a96dabe7-604d-4aa9-ad31-4c086b00a997" providerId="ADAL" clId="{70873C36-DE02-493D-9739-CA2E2643301D}" dt="2022-10-25T02:43:49.254" v="572" actId="18676"/>
          <pc:sldLayoutMkLst>
            <pc:docMk/>
            <pc:sldMasterMk cId="1412881159" sldId="2147483813"/>
            <pc:sldLayoutMk cId="2392861304" sldId="2147483823"/>
          </pc:sldLayoutMkLst>
        </pc:sldLayoutChg>
        <pc:sldLayoutChg chg="del">
          <pc:chgData name="Benoit Buonassera" userId="a96dabe7-604d-4aa9-ad31-4c086b00a997" providerId="ADAL" clId="{70873C36-DE02-493D-9739-CA2E2643301D}" dt="2022-10-25T02:43:49.254" v="572" actId="18676"/>
          <pc:sldLayoutMkLst>
            <pc:docMk/>
            <pc:sldMasterMk cId="1412881159" sldId="2147483813"/>
            <pc:sldLayoutMk cId="3664135633" sldId="2147483824"/>
          </pc:sldLayoutMkLst>
        </pc:sldLayoutChg>
      </pc:sldMasterChg>
      <pc:sldMasterChg chg="del delSldLayout">
        <pc:chgData name="Benoit Buonassera" userId="a96dabe7-604d-4aa9-ad31-4c086b00a997" providerId="ADAL" clId="{70873C36-DE02-493D-9739-CA2E2643301D}" dt="2022-10-25T02:43:17.850" v="564" actId="47"/>
        <pc:sldMasterMkLst>
          <pc:docMk/>
          <pc:sldMasterMk cId="2595695248" sldId="2147483906"/>
        </pc:sldMasterMkLst>
        <pc:sldLayoutChg chg="del">
          <pc:chgData name="Benoit Buonassera" userId="a96dabe7-604d-4aa9-ad31-4c086b00a997" providerId="ADAL" clId="{70873C36-DE02-493D-9739-CA2E2643301D}" dt="2022-10-25T02:43:17.850" v="564" actId="47"/>
          <pc:sldLayoutMkLst>
            <pc:docMk/>
            <pc:sldMasterMk cId="2595695248" sldId="2147483906"/>
            <pc:sldLayoutMk cId="1089162640" sldId="2147483907"/>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1232537673" sldId="2147483908"/>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1556901272" sldId="2147483909"/>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3986947148" sldId="2147483910"/>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2327600829" sldId="2147483911"/>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3359101196" sldId="2147483912"/>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4130595742" sldId="2147483913"/>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3763947941" sldId="2147483914"/>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3066426873" sldId="2147483915"/>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3131117471" sldId="2147483916"/>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151605327" sldId="2147483917"/>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3179401727" sldId="2147483918"/>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1560358810" sldId="2147483919"/>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608708488" sldId="2147483920"/>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227658673" sldId="2147483921"/>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934185481" sldId="2147483922"/>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2516685663" sldId="2147483923"/>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1833476662" sldId="2147483924"/>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2565714726" sldId="2147483925"/>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465259321" sldId="2147483926"/>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3300361830" sldId="2147483927"/>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1975958576" sldId="2147483928"/>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3911313074" sldId="2147483929"/>
          </pc:sldLayoutMkLst>
        </pc:sldLayoutChg>
        <pc:sldLayoutChg chg="del">
          <pc:chgData name="Benoit Buonassera" userId="a96dabe7-604d-4aa9-ad31-4c086b00a997" providerId="ADAL" clId="{70873C36-DE02-493D-9739-CA2E2643301D}" dt="2022-10-25T02:43:17.850" v="564" actId="47"/>
          <pc:sldLayoutMkLst>
            <pc:docMk/>
            <pc:sldMasterMk cId="2595695248" sldId="2147483906"/>
            <pc:sldLayoutMk cId="3796297021" sldId="2147483930"/>
          </pc:sldLayoutMkLst>
        </pc:sldLayoutChg>
      </pc:sldMasterChg>
      <pc:sldMasterChg chg="del delSldLayout">
        <pc:chgData name="Benoit Buonassera" userId="a96dabe7-604d-4aa9-ad31-4c086b00a997" providerId="ADAL" clId="{70873C36-DE02-493D-9739-CA2E2643301D}" dt="2022-10-25T02:43:17.850" v="564" actId="47"/>
        <pc:sldMasterMkLst>
          <pc:docMk/>
          <pc:sldMasterMk cId="1605977158" sldId="2147483931"/>
        </pc:sldMasterMkLst>
        <pc:sldLayoutChg chg="del">
          <pc:chgData name="Benoit Buonassera" userId="a96dabe7-604d-4aa9-ad31-4c086b00a997" providerId="ADAL" clId="{70873C36-DE02-493D-9739-CA2E2643301D}" dt="2022-10-25T02:43:17.850" v="564" actId="47"/>
          <pc:sldLayoutMkLst>
            <pc:docMk/>
            <pc:sldMasterMk cId="1605977158" sldId="2147483931"/>
            <pc:sldLayoutMk cId="2930145127" sldId="2147483932"/>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1652584499" sldId="2147483933"/>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89086556" sldId="2147483934"/>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1033407618" sldId="2147483935"/>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2520560242" sldId="2147483936"/>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3854211901" sldId="2147483937"/>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3085451862" sldId="2147483938"/>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796204888" sldId="2147483939"/>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2090797620" sldId="2147483940"/>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4219828112" sldId="2147483941"/>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1007419312" sldId="2147483942"/>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2791849029" sldId="2147483943"/>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1655203836" sldId="2147483944"/>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72924280" sldId="2147483945"/>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4245603851" sldId="2147483946"/>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2531589384" sldId="2147483947"/>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2734753820" sldId="2147483948"/>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747298465" sldId="2147483949"/>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1466326816" sldId="2147483950"/>
          </pc:sldLayoutMkLst>
        </pc:sldLayoutChg>
        <pc:sldLayoutChg chg="del">
          <pc:chgData name="Benoit Buonassera" userId="a96dabe7-604d-4aa9-ad31-4c086b00a997" providerId="ADAL" clId="{70873C36-DE02-493D-9739-CA2E2643301D}" dt="2022-10-25T02:43:17.850" v="564" actId="47"/>
          <pc:sldLayoutMkLst>
            <pc:docMk/>
            <pc:sldMasterMk cId="1605977158" sldId="2147483931"/>
            <pc:sldLayoutMk cId="3738012424" sldId="2147483951"/>
          </pc:sldLayoutMkLst>
        </pc:sldLayoutChg>
      </pc:sldMasterChg>
      <pc:sldMasterChg chg="del delSldLayout">
        <pc:chgData name="Benoit Buonassera" userId="a96dabe7-604d-4aa9-ad31-4c086b00a997" providerId="ADAL" clId="{70873C36-DE02-493D-9739-CA2E2643301D}" dt="2022-10-25T02:43:46.877" v="571" actId="18676"/>
        <pc:sldMasterMkLst>
          <pc:docMk/>
          <pc:sldMasterMk cId="3650151935" sldId="2147483975"/>
        </pc:sldMasterMkLst>
        <pc:sldLayoutChg chg="del">
          <pc:chgData name="Benoit Buonassera" userId="a96dabe7-604d-4aa9-ad31-4c086b00a997" providerId="ADAL" clId="{70873C36-DE02-493D-9739-CA2E2643301D}" dt="2022-10-25T02:43:46.877" v="571" actId="18676"/>
          <pc:sldLayoutMkLst>
            <pc:docMk/>
            <pc:sldMasterMk cId="3650151935" sldId="2147483975"/>
            <pc:sldLayoutMk cId="1301262208" sldId="2147483976"/>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411484687" sldId="2147483977"/>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3112284197" sldId="2147483978"/>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1105202722" sldId="2147483979"/>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148837889" sldId="2147483980"/>
          </pc:sldLayoutMkLst>
        </pc:sldLayoutChg>
        <pc:sldLayoutChg chg="del">
          <pc:chgData name="Benoit Buonassera" userId="a96dabe7-604d-4aa9-ad31-4c086b00a997" providerId="ADAL" clId="{70873C36-DE02-493D-9739-CA2E2643301D}" dt="2022-10-25T02:43:42.363" v="569" actId="18676"/>
          <pc:sldLayoutMkLst>
            <pc:docMk/>
            <pc:sldMasterMk cId="3650151935" sldId="2147483975"/>
            <pc:sldLayoutMk cId="4076767630" sldId="2147483981"/>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3003570677" sldId="2147483982"/>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1468323248" sldId="2147483983"/>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2758516541" sldId="2147483984"/>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1192808067" sldId="2147483985"/>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379349909" sldId="2147483986"/>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2207420023" sldId="2147483987"/>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3934795141" sldId="2147483988"/>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3055940470" sldId="2147483989"/>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203900655" sldId="2147483990"/>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2856628644" sldId="2147483991"/>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4291245987" sldId="2147483992"/>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3940034360" sldId="2147483993"/>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3903603561" sldId="2147483994"/>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870591011" sldId="2147483995"/>
          </pc:sldLayoutMkLst>
        </pc:sldLayoutChg>
        <pc:sldLayoutChg chg="del">
          <pc:chgData name="Benoit Buonassera" userId="a96dabe7-604d-4aa9-ad31-4c086b00a997" providerId="ADAL" clId="{70873C36-DE02-493D-9739-CA2E2643301D}" dt="2022-10-25T02:43:46.877" v="571" actId="18676"/>
          <pc:sldLayoutMkLst>
            <pc:docMk/>
            <pc:sldMasterMk cId="3650151935" sldId="2147483975"/>
            <pc:sldLayoutMk cId="3471813590" sldId="2147483996"/>
          </pc:sldLayoutMkLst>
        </pc:sldLayoutChg>
        <pc:sldLayoutChg chg="del">
          <pc:chgData name="Benoit Buonassera" userId="a96dabe7-604d-4aa9-ad31-4c086b00a997" providerId="ADAL" clId="{70873C36-DE02-493D-9739-CA2E2643301D}" dt="2022-10-25T02:43:44.459" v="570" actId="18676"/>
          <pc:sldLayoutMkLst>
            <pc:docMk/>
            <pc:sldMasterMk cId="3650151935" sldId="2147483975"/>
            <pc:sldLayoutMk cId="2664790090" sldId="2147483997"/>
          </pc:sldLayoutMkLst>
        </pc:sldLayoutChg>
      </pc:sldMasterChg>
      <pc:sldMasterChg chg="del delSldLayout">
        <pc:chgData name="Benoit Buonassera" userId="a96dabe7-604d-4aa9-ad31-4c086b00a997" providerId="ADAL" clId="{70873C36-DE02-493D-9739-CA2E2643301D}" dt="2022-10-25T02:43:46.877" v="571" actId="18676"/>
        <pc:sldMasterMkLst>
          <pc:docMk/>
          <pc:sldMasterMk cId="1395846396" sldId="2147483998"/>
        </pc:sldMasterMkLst>
        <pc:sldLayoutChg chg="del">
          <pc:chgData name="Benoit Buonassera" userId="a96dabe7-604d-4aa9-ad31-4c086b00a997" providerId="ADAL" clId="{70873C36-DE02-493D-9739-CA2E2643301D}" dt="2022-10-25T02:43:46.877" v="571" actId="18676"/>
          <pc:sldLayoutMkLst>
            <pc:docMk/>
            <pc:sldMasterMk cId="1395846396" sldId="2147483998"/>
            <pc:sldLayoutMk cId="3973446021" sldId="2147483999"/>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1864951825" sldId="2147484000"/>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1985634114" sldId="2147484001"/>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3830826368" sldId="2147484002"/>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3485477683" sldId="2147484003"/>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607289896" sldId="2147484004"/>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1102052515" sldId="2147484005"/>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2392954474" sldId="2147484006"/>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1910741716" sldId="2147484007"/>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3359512356" sldId="2147484008"/>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60581085" sldId="2147484009"/>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793042565" sldId="2147484010"/>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1552059062" sldId="2147484011"/>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3785455551" sldId="2147484012"/>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301266823" sldId="2147484013"/>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3796539831" sldId="2147484014"/>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1428855745" sldId="2147484015"/>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1048053821" sldId="2147484016"/>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544087120" sldId="2147484017"/>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3609688440" sldId="2147484018"/>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774733909" sldId="2147484019"/>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2153169720" sldId="2147484020"/>
          </pc:sldLayoutMkLst>
        </pc:sldLayoutChg>
        <pc:sldLayoutChg chg="del">
          <pc:chgData name="Benoit Buonassera" userId="a96dabe7-604d-4aa9-ad31-4c086b00a997" providerId="ADAL" clId="{70873C36-DE02-493D-9739-CA2E2643301D}" dt="2022-10-25T02:43:46.877" v="571" actId="18676"/>
          <pc:sldLayoutMkLst>
            <pc:docMk/>
            <pc:sldMasterMk cId="1395846396" sldId="2147483998"/>
            <pc:sldLayoutMk cId="3706118321" sldId="2147484021"/>
          </pc:sldLayoutMkLst>
        </pc:sldLayoutChg>
      </pc:sldMasterChg>
      <pc:sldMasterChg chg="del delSldLayout">
        <pc:chgData name="Benoit Buonassera" userId="a96dabe7-604d-4aa9-ad31-4c086b00a997" providerId="ADAL" clId="{70873C36-DE02-493D-9739-CA2E2643301D}" dt="2022-10-25T02:43:44.459" v="570" actId="18676"/>
        <pc:sldMasterMkLst>
          <pc:docMk/>
          <pc:sldMasterMk cId="3485200646" sldId="2147484022"/>
        </pc:sldMasterMkLst>
        <pc:sldLayoutChg chg="del">
          <pc:chgData name="Benoit Buonassera" userId="a96dabe7-604d-4aa9-ad31-4c086b00a997" providerId="ADAL" clId="{70873C36-DE02-493D-9739-CA2E2643301D}" dt="2022-10-25T02:43:44.459" v="570" actId="18676"/>
          <pc:sldLayoutMkLst>
            <pc:docMk/>
            <pc:sldMasterMk cId="3485200646" sldId="2147484022"/>
            <pc:sldLayoutMk cId="748009747" sldId="2147484023"/>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829294488" sldId="2147484024"/>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1871265050" sldId="2147484025"/>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3751564968" sldId="2147484026"/>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2988782580" sldId="2147484027"/>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2224361768" sldId="2147484028"/>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792139022" sldId="2147484029"/>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1252750761" sldId="2147484030"/>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3722825692" sldId="2147484031"/>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40001439" sldId="2147484032"/>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1026035914" sldId="2147484033"/>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3974273445" sldId="2147484034"/>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4135931138" sldId="2147484035"/>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765133640" sldId="2147484036"/>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3173603229" sldId="2147484037"/>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661844457" sldId="2147484038"/>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2086335493" sldId="2147484039"/>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373708426" sldId="2147484040"/>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1680578574" sldId="2147484041"/>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460481514" sldId="2147484042"/>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1644465508" sldId="2147484043"/>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2531111001" sldId="2147484044"/>
          </pc:sldLayoutMkLst>
        </pc:sldLayoutChg>
        <pc:sldLayoutChg chg="del">
          <pc:chgData name="Benoit Buonassera" userId="a96dabe7-604d-4aa9-ad31-4c086b00a997" providerId="ADAL" clId="{70873C36-DE02-493D-9739-CA2E2643301D}" dt="2022-10-25T02:43:44.459" v="570" actId="18676"/>
          <pc:sldLayoutMkLst>
            <pc:docMk/>
            <pc:sldMasterMk cId="3485200646" sldId="2147484022"/>
            <pc:sldLayoutMk cId="3302786323" sldId="2147484045"/>
          </pc:sldLayoutMkLst>
        </pc:sldLayoutChg>
      </pc:sldMasterChg>
    </pc:docChg>
  </pc:docChgLst>
  <pc:docChgLst>
    <pc:chgData name="Benoit Buonassera" userId="a96dabe7-604d-4aa9-ad31-4c086b00a997" providerId="ADAL" clId="{951DEEE3-BF34-4D27-A3C4-3ACFBEBDC2DD}"/>
    <pc:docChg chg="custSel addSld modSld">
      <pc:chgData name="Benoit Buonassera" userId="a96dabe7-604d-4aa9-ad31-4c086b00a997" providerId="ADAL" clId="{951DEEE3-BF34-4D27-A3C4-3ACFBEBDC2DD}" dt="2024-03-18T15:32:17.226" v="97" actId="1076"/>
      <pc:docMkLst>
        <pc:docMk/>
      </pc:docMkLst>
      <pc:sldChg chg="modSp mod">
        <pc:chgData name="Benoit Buonassera" userId="a96dabe7-604d-4aa9-ad31-4c086b00a997" providerId="ADAL" clId="{951DEEE3-BF34-4D27-A3C4-3ACFBEBDC2DD}" dt="2024-03-11T15:03:17.721" v="17" actId="114"/>
        <pc:sldMkLst>
          <pc:docMk/>
          <pc:sldMk cId="1312674078" sldId="2076136846"/>
        </pc:sldMkLst>
      </pc:sldChg>
      <pc:sldChg chg="addSp delSp mod">
        <pc:chgData name="Benoit Buonassera" userId="a96dabe7-604d-4aa9-ad31-4c086b00a997" providerId="ADAL" clId="{951DEEE3-BF34-4D27-A3C4-3ACFBEBDC2DD}" dt="2024-03-15T15:58:25.258" v="21" actId="22"/>
        <pc:sldMkLst>
          <pc:docMk/>
          <pc:sldMk cId="408111126" sldId="2134803617"/>
        </pc:sldMkLst>
      </pc:sldChg>
      <pc:sldChg chg="modSp add mod">
        <pc:chgData name="Benoit Buonassera" userId="a96dabe7-604d-4aa9-ad31-4c086b00a997" providerId="ADAL" clId="{951DEEE3-BF34-4D27-A3C4-3ACFBEBDC2DD}" dt="2024-03-18T15:08:09.955" v="31" actId="20577"/>
        <pc:sldMkLst>
          <pc:docMk/>
          <pc:sldMk cId="1396839733" sldId="2147471062"/>
        </pc:sldMkLst>
      </pc:sldChg>
      <pc:sldChg chg="addSp delSp modSp add mod">
        <pc:chgData name="Benoit Buonassera" userId="a96dabe7-604d-4aa9-ad31-4c086b00a997" providerId="ADAL" clId="{951DEEE3-BF34-4D27-A3C4-3ACFBEBDC2DD}" dt="2024-03-18T15:32:17.226" v="97" actId="1076"/>
        <pc:sldMkLst>
          <pc:docMk/>
          <pc:sldMk cId="841629820" sldId="2147471063"/>
        </pc:sldMkLst>
      </pc:sldChg>
    </pc:docChg>
  </pc:docChgLst>
  <pc:docChgLst>
    <pc:chgData name="Benoit Buonassera" userId="a96dabe7-604d-4aa9-ad31-4c086b00a997" providerId="ADAL" clId="{8C41D3EC-6569-47D1-A628-10419AD06AC1}"/>
    <pc:docChg chg="undo redo custSel addSld delSld modSld sldOrd addSection modSection">
      <pc:chgData name="Benoit Buonassera" userId="a96dabe7-604d-4aa9-ad31-4c086b00a997" providerId="ADAL" clId="{8C41D3EC-6569-47D1-A628-10419AD06AC1}" dt="2022-06-10T16:21:27.115" v="936"/>
      <pc:docMkLst>
        <pc:docMk/>
      </pc:docMkLst>
      <pc:sldChg chg="add">
        <pc:chgData name="Benoit Buonassera" userId="a96dabe7-604d-4aa9-ad31-4c086b00a997" providerId="ADAL" clId="{8C41D3EC-6569-47D1-A628-10419AD06AC1}" dt="2022-06-10T13:57:57.208" v="178"/>
        <pc:sldMkLst>
          <pc:docMk/>
          <pc:sldMk cId="1161633445" sldId="270"/>
        </pc:sldMkLst>
      </pc:sldChg>
      <pc:sldChg chg="add">
        <pc:chgData name="Benoit Buonassera" userId="a96dabe7-604d-4aa9-ad31-4c086b00a997" providerId="ADAL" clId="{8C41D3EC-6569-47D1-A628-10419AD06AC1}" dt="2022-05-04T02:54:03.594" v="139"/>
        <pc:sldMkLst>
          <pc:docMk/>
          <pc:sldMk cId="468822358" sldId="335"/>
        </pc:sldMkLst>
      </pc:sldChg>
      <pc:sldChg chg="add ord">
        <pc:chgData name="Benoit Buonassera" userId="a96dabe7-604d-4aa9-ad31-4c086b00a997" providerId="ADAL" clId="{8C41D3EC-6569-47D1-A628-10419AD06AC1}" dt="2022-06-10T14:00:07.556" v="187"/>
        <pc:sldMkLst>
          <pc:docMk/>
          <pc:sldMk cId="1325603167" sldId="425"/>
        </pc:sldMkLst>
      </pc:sldChg>
      <pc:sldChg chg="add ord">
        <pc:chgData name="Benoit Buonassera" userId="a96dabe7-604d-4aa9-ad31-4c086b00a997" providerId="ADAL" clId="{8C41D3EC-6569-47D1-A628-10419AD06AC1}" dt="2022-06-10T14:00:07.556" v="187"/>
        <pc:sldMkLst>
          <pc:docMk/>
          <pc:sldMk cId="2252008760" sldId="428"/>
        </pc:sldMkLst>
      </pc:sldChg>
      <pc:sldChg chg="add ord">
        <pc:chgData name="Benoit Buonassera" userId="a96dabe7-604d-4aa9-ad31-4c086b00a997" providerId="ADAL" clId="{8C41D3EC-6569-47D1-A628-10419AD06AC1}" dt="2022-06-10T14:00:07.556" v="187"/>
        <pc:sldMkLst>
          <pc:docMk/>
          <pc:sldMk cId="1585692133" sldId="437"/>
        </pc:sldMkLst>
      </pc:sldChg>
      <pc:sldChg chg="add ord">
        <pc:chgData name="Benoit Buonassera" userId="a96dabe7-604d-4aa9-ad31-4c086b00a997" providerId="ADAL" clId="{8C41D3EC-6569-47D1-A628-10419AD06AC1}" dt="2022-06-10T14:00:07.556" v="187"/>
        <pc:sldMkLst>
          <pc:docMk/>
          <pc:sldMk cId="102534210" sldId="438"/>
        </pc:sldMkLst>
      </pc:sldChg>
      <pc:sldChg chg="modNotesTx">
        <pc:chgData name="Benoit Buonassera" userId="a96dabe7-604d-4aa9-ad31-4c086b00a997" providerId="ADAL" clId="{8C41D3EC-6569-47D1-A628-10419AD06AC1}" dt="2022-05-10T17:18:54.499" v="140" actId="6549"/>
        <pc:sldMkLst>
          <pc:docMk/>
          <pc:sldMk cId="477737955" sldId="1511"/>
        </pc:sldMkLst>
      </pc:sldChg>
      <pc:sldChg chg="add">
        <pc:chgData name="Benoit Buonassera" userId="a96dabe7-604d-4aa9-ad31-4c086b00a997" providerId="ADAL" clId="{8C41D3EC-6569-47D1-A628-10419AD06AC1}" dt="2022-06-10T14:49:58.089" v="346"/>
        <pc:sldMkLst>
          <pc:docMk/>
          <pc:sldMk cId="2603598712" sldId="3295"/>
        </pc:sldMkLst>
      </pc:sldChg>
      <pc:sldChg chg="add ord">
        <pc:chgData name="Benoit Buonassera" userId="a96dabe7-604d-4aa9-ad31-4c086b00a997" providerId="ADAL" clId="{8C41D3EC-6569-47D1-A628-10419AD06AC1}" dt="2022-06-10T15:40:51.348" v="690" actId="20578"/>
        <pc:sldMkLst>
          <pc:docMk/>
          <pc:sldMk cId="3288497422" sldId="2076136843"/>
        </pc:sldMkLst>
      </pc:sldChg>
      <pc:sldChg chg="add">
        <pc:chgData name="Benoit Buonassera" userId="a96dabe7-604d-4aa9-ad31-4c086b00a997" providerId="ADAL" clId="{8C41D3EC-6569-47D1-A628-10419AD06AC1}" dt="2022-06-10T14:03:30.094" v="197"/>
        <pc:sldMkLst>
          <pc:docMk/>
          <pc:sldMk cId="162829502" sldId="2076136850"/>
        </pc:sldMkLst>
      </pc:sldChg>
      <pc:sldChg chg="modSp add mod">
        <pc:chgData name="Benoit Buonassera" userId="a96dabe7-604d-4aa9-ad31-4c086b00a997" providerId="ADAL" clId="{8C41D3EC-6569-47D1-A628-10419AD06AC1}" dt="2022-06-10T15:51:44.862" v="808"/>
        <pc:sldMkLst>
          <pc:docMk/>
          <pc:sldMk cId="1704932368" sldId="2076136854"/>
        </pc:sldMkLst>
      </pc:sldChg>
      <pc:sldChg chg="add">
        <pc:chgData name="Benoit Buonassera" userId="a96dabe7-604d-4aa9-ad31-4c086b00a997" providerId="ADAL" clId="{8C41D3EC-6569-47D1-A628-10419AD06AC1}" dt="2022-06-10T14:03:30.094" v="197"/>
        <pc:sldMkLst>
          <pc:docMk/>
          <pc:sldMk cId="3893446278" sldId="2076136858"/>
        </pc:sldMkLst>
      </pc:sldChg>
      <pc:sldChg chg="modSp add mod">
        <pc:chgData name="Benoit Buonassera" userId="a96dabe7-604d-4aa9-ad31-4c086b00a997" providerId="ADAL" clId="{8C41D3EC-6569-47D1-A628-10419AD06AC1}" dt="2022-06-10T14:43:17.392" v="304" actId="552"/>
        <pc:sldMkLst>
          <pc:docMk/>
          <pc:sldMk cId="1252524146" sldId="2076136859"/>
        </pc:sldMkLst>
      </pc:sldChg>
      <pc:sldChg chg="modSp add mod">
        <pc:chgData name="Benoit Buonassera" userId="a96dabe7-604d-4aa9-ad31-4c086b00a997" providerId="ADAL" clId="{8C41D3EC-6569-47D1-A628-10419AD06AC1}" dt="2022-06-10T15:47:21.481" v="761" actId="20577"/>
        <pc:sldMkLst>
          <pc:docMk/>
          <pc:sldMk cId="1802712985" sldId="2076136860"/>
        </pc:sldMkLst>
      </pc:sldChg>
      <pc:sldChg chg="add">
        <pc:chgData name="Benoit Buonassera" userId="a96dabe7-604d-4aa9-ad31-4c086b00a997" providerId="ADAL" clId="{8C41D3EC-6569-47D1-A628-10419AD06AC1}" dt="2022-06-10T13:57:57.208" v="178"/>
        <pc:sldMkLst>
          <pc:docMk/>
          <pc:sldMk cId="3788343985" sldId="2076136872"/>
        </pc:sldMkLst>
      </pc:sldChg>
      <pc:sldChg chg="add">
        <pc:chgData name="Benoit Buonassera" userId="a96dabe7-604d-4aa9-ad31-4c086b00a997" providerId="ADAL" clId="{8C41D3EC-6569-47D1-A628-10419AD06AC1}" dt="2022-06-10T13:56:30.043" v="165"/>
        <pc:sldMkLst>
          <pc:docMk/>
          <pc:sldMk cId="1461884642" sldId="2076137023"/>
        </pc:sldMkLst>
      </pc:sldChg>
      <pc:sldChg chg="add">
        <pc:chgData name="Benoit Buonassera" userId="a96dabe7-604d-4aa9-ad31-4c086b00a997" providerId="ADAL" clId="{8C41D3EC-6569-47D1-A628-10419AD06AC1}" dt="2022-06-10T13:56:30.043" v="165"/>
        <pc:sldMkLst>
          <pc:docMk/>
          <pc:sldMk cId="1579992978" sldId="2076137148"/>
        </pc:sldMkLst>
      </pc:sldChg>
      <pc:sldChg chg="add">
        <pc:chgData name="Benoit Buonassera" userId="a96dabe7-604d-4aa9-ad31-4c086b00a997" providerId="ADAL" clId="{8C41D3EC-6569-47D1-A628-10419AD06AC1}" dt="2022-06-10T13:56:30.043" v="165"/>
        <pc:sldMkLst>
          <pc:docMk/>
          <pc:sldMk cId="4200600830" sldId="2076137151"/>
        </pc:sldMkLst>
      </pc:sldChg>
      <pc:sldChg chg="add">
        <pc:chgData name="Benoit Buonassera" userId="a96dabe7-604d-4aa9-ad31-4c086b00a997" providerId="ADAL" clId="{8C41D3EC-6569-47D1-A628-10419AD06AC1}" dt="2022-06-10T13:56:30.043" v="165"/>
        <pc:sldMkLst>
          <pc:docMk/>
          <pc:sldMk cId="2192465912" sldId="2076137162"/>
        </pc:sldMkLst>
      </pc:sldChg>
      <pc:sldChg chg="modSp">
        <pc:chgData name="Benoit Buonassera" userId="a96dabe7-604d-4aa9-ad31-4c086b00a997" providerId="ADAL" clId="{8C41D3EC-6569-47D1-A628-10419AD06AC1}" dt="2022-03-11T18:27:46.964" v="0" actId="13926"/>
        <pc:sldMkLst>
          <pc:docMk/>
          <pc:sldMk cId="1707372706" sldId="2076137738"/>
        </pc:sldMkLst>
      </pc:sldChg>
      <pc:sldChg chg="del">
        <pc:chgData name="Benoit Buonassera" userId="a96dabe7-604d-4aa9-ad31-4c086b00a997" providerId="ADAL" clId="{8C41D3EC-6569-47D1-A628-10419AD06AC1}" dt="2022-06-10T13:54:43.242" v="162" actId="47"/>
        <pc:sldMkLst>
          <pc:docMk/>
          <pc:sldMk cId="25112179" sldId="2076137757"/>
        </pc:sldMkLst>
      </pc:sldChg>
      <pc:sldChg chg="modSp">
        <pc:chgData name="Benoit Buonassera" userId="a96dabe7-604d-4aa9-ad31-4c086b00a997" providerId="ADAL" clId="{8C41D3EC-6569-47D1-A628-10419AD06AC1}" dt="2022-05-30T16:24:23.170" v="160" actId="108"/>
        <pc:sldMkLst>
          <pc:docMk/>
          <pc:sldMk cId="2366476726" sldId="2076137771"/>
        </pc:sldMkLst>
      </pc:sldChg>
      <pc:sldChg chg="add ord">
        <pc:chgData name="Benoit Buonassera" userId="a96dabe7-604d-4aa9-ad31-4c086b00a997" providerId="ADAL" clId="{8C41D3EC-6569-47D1-A628-10419AD06AC1}" dt="2022-06-10T14:00:07.556" v="187"/>
        <pc:sldMkLst>
          <pc:docMk/>
          <pc:sldMk cId="662506347" sldId="2076137778"/>
        </pc:sldMkLst>
      </pc:sldChg>
      <pc:sldChg chg="modSp mod">
        <pc:chgData name="Benoit Buonassera" userId="a96dabe7-604d-4aa9-ad31-4c086b00a997" providerId="ADAL" clId="{8C41D3EC-6569-47D1-A628-10419AD06AC1}" dt="2022-06-03T15:28:33.995" v="161" actId="790"/>
        <pc:sldMkLst>
          <pc:docMk/>
          <pc:sldMk cId="788163846" sldId="2076137781"/>
        </pc:sldMkLst>
      </pc:sldChg>
      <pc:sldChg chg="addSp delSp modSp new mod modClrScheme chgLayout">
        <pc:chgData name="Benoit Buonassera" userId="a96dabe7-604d-4aa9-ad31-4c086b00a997" providerId="ADAL" clId="{8C41D3EC-6569-47D1-A628-10419AD06AC1}" dt="2022-05-02T21:11:35.614" v="11" actId="20577"/>
        <pc:sldMkLst>
          <pc:docMk/>
          <pc:sldMk cId="42179732" sldId="2076137784"/>
        </pc:sldMkLst>
      </pc:sldChg>
      <pc:sldChg chg="addSp delSp modSp new mod modClrScheme chgLayout">
        <pc:chgData name="Benoit Buonassera" userId="a96dabe7-604d-4aa9-ad31-4c086b00a997" providerId="ADAL" clId="{8C41D3EC-6569-47D1-A628-10419AD06AC1}" dt="2022-05-02T21:15:07.510" v="60" actId="20577"/>
        <pc:sldMkLst>
          <pc:docMk/>
          <pc:sldMk cId="988412617" sldId="2076137785"/>
        </pc:sldMkLst>
      </pc:sldChg>
      <pc:sldChg chg="addSp delSp modSp new mod chgLayout">
        <pc:chgData name="Benoit Buonassera" userId="a96dabe7-604d-4aa9-ad31-4c086b00a997" providerId="ADAL" clId="{8C41D3EC-6569-47D1-A628-10419AD06AC1}" dt="2022-05-02T21:16:19.175" v="77" actId="20577"/>
        <pc:sldMkLst>
          <pc:docMk/>
          <pc:sldMk cId="2476765185" sldId="2076137786"/>
        </pc:sldMkLst>
      </pc:sldChg>
      <pc:sldChg chg="modSp new mod">
        <pc:chgData name="Benoit Buonassera" userId="a96dabe7-604d-4aa9-ad31-4c086b00a997" providerId="ADAL" clId="{8C41D3EC-6569-47D1-A628-10419AD06AC1}" dt="2022-05-02T22:11:39.345" v="124" actId="20577"/>
        <pc:sldMkLst>
          <pc:docMk/>
          <pc:sldMk cId="3692129392" sldId="2076137787"/>
        </pc:sldMkLst>
      </pc:sldChg>
      <pc:sldChg chg="modSp new mod">
        <pc:chgData name="Benoit Buonassera" userId="a96dabe7-604d-4aa9-ad31-4c086b00a997" providerId="ADAL" clId="{8C41D3EC-6569-47D1-A628-10419AD06AC1}" dt="2022-05-02T22:13:57.323" v="138"/>
        <pc:sldMkLst>
          <pc:docMk/>
          <pc:sldMk cId="1338101749" sldId="2076137788"/>
        </pc:sldMkLst>
      </pc:sldChg>
      <pc:sldChg chg="addSp delSp modSp new mod modAnim">
        <pc:chgData name="Benoit Buonassera" userId="a96dabe7-604d-4aa9-ad31-4c086b00a997" providerId="ADAL" clId="{8C41D3EC-6569-47D1-A628-10419AD06AC1}" dt="2022-05-11T13:33:27.911" v="147"/>
        <pc:sldMkLst>
          <pc:docMk/>
          <pc:sldMk cId="34818715" sldId="2076137789"/>
        </pc:sldMkLst>
      </pc:sldChg>
      <pc:sldChg chg="add">
        <pc:chgData name="Benoit Buonassera" userId="a96dabe7-604d-4aa9-ad31-4c086b00a997" providerId="ADAL" clId="{8C41D3EC-6569-47D1-A628-10419AD06AC1}" dt="2022-06-10T13:57:57.208" v="178"/>
        <pc:sldMkLst>
          <pc:docMk/>
          <pc:sldMk cId="279737613" sldId="2076137790"/>
        </pc:sldMkLst>
      </pc:sldChg>
      <pc:sldChg chg="add del ord">
        <pc:chgData name="Benoit Buonassera" userId="a96dabe7-604d-4aa9-ad31-4c086b00a997" providerId="ADAL" clId="{8C41D3EC-6569-47D1-A628-10419AD06AC1}" dt="2022-06-10T13:56:59.245" v="169" actId="47"/>
        <pc:sldMkLst>
          <pc:docMk/>
          <pc:sldMk cId="3356633637" sldId="2076137790"/>
        </pc:sldMkLst>
      </pc:sldChg>
      <pc:sldChg chg="new del">
        <pc:chgData name="Benoit Buonassera" userId="a96dabe7-604d-4aa9-ad31-4c086b00a997" providerId="ADAL" clId="{8C41D3EC-6569-47D1-A628-10419AD06AC1}" dt="2022-06-10T13:57:21.558" v="173" actId="47"/>
        <pc:sldMkLst>
          <pc:docMk/>
          <pc:sldMk cId="4094206882" sldId="2076137790"/>
        </pc:sldMkLst>
      </pc:sldChg>
      <pc:sldChg chg="add">
        <pc:chgData name="Benoit Buonassera" userId="a96dabe7-604d-4aa9-ad31-4c086b00a997" providerId="ADAL" clId="{8C41D3EC-6569-47D1-A628-10419AD06AC1}" dt="2022-06-10T13:57:57.208" v="178"/>
        <pc:sldMkLst>
          <pc:docMk/>
          <pc:sldMk cId="523145472" sldId="2076137791"/>
        </pc:sldMkLst>
      </pc:sldChg>
      <pc:sldChg chg="add">
        <pc:chgData name="Benoit Buonassera" userId="a96dabe7-604d-4aa9-ad31-4c086b00a997" providerId="ADAL" clId="{8C41D3EC-6569-47D1-A628-10419AD06AC1}" dt="2022-06-10T13:57:57.208" v="178"/>
        <pc:sldMkLst>
          <pc:docMk/>
          <pc:sldMk cId="3756117614" sldId="2076137792"/>
        </pc:sldMkLst>
      </pc:sldChg>
      <pc:sldChg chg="add">
        <pc:chgData name="Benoit Buonassera" userId="a96dabe7-604d-4aa9-ad31-4c086b00a997" providerId="ADAL" clId="{8C41D3EC-6569-47D1-A628-10419AD06AC1}" dt="2022-06-10T13:57:57.208" v="178"/>
        <pc:sldMkLst>
          <pc:docMk/>
          <pc:sldMk cId="2594674356" sldId="2076137793"/>
        </pc:sldMkLst>
      </pc:sldChg>
      <pc:sldChg chg="add del">
        <pc:chgData name="Benoit Buonassera" userId="a96dabe7-604d-4aa9-ad31-4c086b00a997" providerId="ADAL" clId="{8C41D3EC-6569-47D1-A628-10419AD06AC1}" dt="2022-06-10T14:00:34.560" v="192" actId="47"/>
        <pc:sldMkLst>
          <pc:docMk/>
          <pc:sldMk cId="2349048147" sldId="2076137794"/>
        </pc:sldMkLst>
      </pc:sldChg>
      <pc:sldChg chg="add">
        <pc:chgData name="Benoit Buonassera" userId="a96dabe7-604d-4aa9-ad31-4c086b00a997" providerId="ADAL" clId="{8C41D3EC-6569-47D1-A628-10419AD06AC1}" dt="2022-06-10T13:59:00.074" v="182"/>
        <pc:sldMkLst>
          <pc:docMk/>
          <pc:sldMk cId="3119683678" sldId="2076137795"/>
        </pc:sldMkLst>
      </pc:sldChg>
      <pc:sldChg chg="add">
        <pc:chgData name="Benoit Buonassera" userId="a96dabe7-604d-4aa9-ad31-4c086b00a997" providerId="ADAL" clId="{8C41D3EC-6569-47D1-A628-10419AD06AC1}" dt="2022-06-10T13:59:00.074" v="182"/>
        <pc:sldMkLst>
          <pc:docMk/>
          <pc:sldMk cId="3836945747" sldId="2076137796"/>
        </pc:sldMkLst>
      </pc:sldChg>
      <pc:sldChg chg="add">
        <pc:chgData name="Benoit Buonassera" userId="a96dabe7-604d-4aa9-ad31-4c086b00a997" providerId="ADAL" clId="{8C41D3EC-6569-47D1-A628-10419AD06AC1}" dt="2022-06-10T13:59:51.377" v="183"/>
        <pc:sldMkLst>
          <pc:docMk/>
          <pc:sldMk cId="2612216947" sldId="2076137797"/>
        </pc:sldMkLst>
      </pc:sldChg>
      <pc:sldChg chg="add">
        <pc:chgData name="Benoit Buonassera" userId="a96dabe7-604d-4aa9-ad31-4c086b00a997" providerId="ADAL" clId="{8C41D3EC-6569-47D1-A628-10419AD06AC1}" dt="2022-06-10T13:59:51.377" v="183"/>
        <pc:sldMkLst>
          <pc:docMk/>
          <pc:sldMk cId="2425990440" sldId="2076137798"/>
        </pc:sldMkLst>
      </pc:sldChg>
      <pc:sldChg chg="add">
        <pc:chgData name="Benoit Buonassera" userId="a96dabe7-604d-4aa9-ad31-4c086b00a997" providerId="ADAL" clId="{8C41D3EC-6569-47D1-A628-10419AD06AC1}" dt="2022-06-10T13:59:51.377" v="183"/>
        <pc:sldMkLst>
          <pc:docMk/>
          <pc:sldMk cId="4266498982" sldId="2076137799"/>
        </pc:sldMkLst>
      </pc:sldChg>
      <pc:sldChg chg="add del">
        <pc:chgData name="Benoit Buonassera" userId="a96dabe7-604d-4aa9-ad31-4c086b00a997" providerId="ADAL" clId="{8C41D3EC-6569-47D1-A628-10419AD06AC1}" dt="2022-06-10T14:00:16.651" v="188" actId="2696"/>
        <pc:sldMkLst>
          <pc:docMk/>
          <pc:sldMk cId="19283969" sldId="2076137800"/>
        </pc:sldMkLst>
      </pc:sldChg>
      <pc:sldChg chg="add del ord">
        <pc:chgData name="Benoit Buonassera" userId="a96dabe7-604d-4aa9-ad31-4c086b00a997" providerId="ADAL" clId="{8C41D3EC-6569-47D1-A628-10419AD06AC1}" dt="2022-06-10T14:01:40.810" v="196" actId="2696"/>
        <pc:sldMkLst>
          <pc:docMk/>
          <pc:sldMk cId="2171422160" sldId="2076137800"/>
        </pc:sldMkLst>
      </pc:sldChg>
      <pc:sldChg chg="add ord">
        <pc:chgData name="Benoit Buonassera" userId="a96dabe7-604d-4aa9-ad31-4c086b00a997" providerId="ADAL" clId="{8C41D3EC-6569-47D1-A628-10419AD06AC1}" dt="2022-06-10T14:00:07.556" v="187"/>
        <pc:sldMkLst>
          <pc:docMk/>
          <pc:sldMk cId="530709989" sldId="2076137801"/>
        </pc:sldMkLst>
      </pc:sldChg>
      <pc:sldChg chg="add ord">
        <pc:chgData name="Benoit Buonassera" userId="a96dabe7-604d-4aa9-ad31-4c086b00a997" providerId="ADAL" clId="{8C41D3EC-6569-47D1-A628-10419AD06AC1}" dt="2022-06-10T14:00:07.556" v="187"/>
        <pc:sldMkLst>
          <pc:docMk/>
          <pc:sldMk cId="3756819486" sldId="2076137802"/>
        </pc:sldMkLst>
      </pc:sldChg>
      <pc:sldChg chg="add ord">
        <pc:chgData name="Benoit Buonassera" userId="a96dabe7-604d-4aa9-ad31-4c086b00a997" providerId="ADAL" clId="{8C41D3EC-6569-47D1-A628-10419AD06AC1}" dt="2022-06-10T14:00:07.556" v="187"/>
        <pc:sldMkLst>
          <pc:docMk/>
          <pc:sldMk cId="336936387" sldId="2076137803"/>
        </pc:sldMkLst>
      </pc:sldChg>
      <pc:sldChg chg="add ord">
        <pc:chgData name="Benoit Buonassera" userId="a96dabe7-604d-4aa9-ad31-4c086b00a997" providerId="ADAL" clId="{8C41D3EC-6569-47D1-A628-10419AD06AC1}" dt="2022-06-10T14:01:25.898" v="195"/>
        <pc:sldMkLst>
          <pc:docMk/>
          <pc:sldMk cId="216933095" sldId="2076137804"/>
        </pc:sldMkLst>
      </pc:sldChg>
      <pc:sldChg chg="modSp add mod">
        <pc:chgData name="Benoit Buonassera" userId="a96dabe7-604d-4aa9-ad31-4c086b00a997" providerId="ADAL" clId="{8C41D3EC-6569-47D1-A628-10419AD06AC1}" dt="2022-06-10T14:03:42.945" v="201" actId="20577"/>
        <pc:sldMkLst>
          <pc:docMk/>
          <pc:sldMk cId="49099926" sldId="2076137805"/>
        </pc:sldMkLst>
      </pc:sldChg>
      <pc:sldChg chg="addSp delSp modSp new mod modClrScheme chgLayout">
        <pc:chgData name="Benoit Buonassera" userId="a96dabe7-604d-4aa9-ad31-4c086b00a997" providerId="ADAL" clId="{8C41D3EC-6569-47D1-A628-10419AD06AC1}" dt="2022-06-10T14:20:16.824" v="212" actId="6264"/>
        <pc:sldMkLst>
          <pc:docMk/>
          <pc:sldMk cId="1208464914" sldId="2076137806"/>
        </pc:sldMkLst>
      </pc:sldChg>
      <pc:sldChg chg="addSp delSp modSp new mod ord modClrScheme chgLayout">
        <pc:chgData name="Benoit Buonassera" userId="a96dabe7-604d-4aa9-ad31-4c086b00a997" providerId="ADAL" clId="{8C41D3EC-6569-47D1-A628-10419AD06AC1}" dt="2022-06-10T16:20:18.535" v="934"/>
        <pc:sldMkLst>
          <pc:docMk/>
          <pc:sldMk cId="1300658917" sldId="2076137807"/>
        </pc:sldMkLst>
      </pc:sldChg>
      <pc:sldChg chg="addSp modSp new del mod modNotesTx">
        <pc:chgData name="Benoit Buonassera" userId="a96dabe7-604d-4aa9-ad31-4c086b00a997" providerId="ADAL" clId="{8C41D3EC-6569-47D1-A628-10419AD06AC1}" dt="2022-06-10T14:59:36.297" v="498" actId="2696"/>
        <pc:sldMkLst>
          <pc:docMk/>
          <pc:sldMk cId="2596877418" sldId="2076137808"/>
        </pc:sldMkLst>
      </pc:sldChg>
      <pc:sldChg chg="addSp delSp modSp new mod modAnim chgLayout">
        <pc:chgData name="Benoit Buonassera" userId="a96dabe7-604d-4aa9-ad31-4c086b00a997" providerId="ADAL" clId="{8C41D3EC-6569-47D1-A628-10419AD06AC1}" dt="2022-06-10T15:35:23.250" v="685" actId="693"/>
        <pc:sldMkLst>
          <pc:docMk/>
          <pc:sldMk cId="3534233339" sldId="2076137809"/>
        </pc:sldMkLst>
      </pc:sldChg>
      <pc:sldChg chg="add del">
        <pc:chgData name="Benoit Buonassera" userId="a96dabe7-604d-4aa9-ad31-4c086b00a997" providerId="ADAL" clId="{8C41D3EC-6569-47D1-A628-10419AD06AC1}" dt="2022-06-10T15:40:59.412" v="692"/>
        <pc:sldMkLst>
          <pc:docMk/>
          <pc:sldMk cId="382803956" sldId="2076137810"/>
        </pc:sldMkLst>
      </pc:sldChg>
      <pc:sldChg chg="addSp delSp modSp add mod modNotesTx">
        <pc:chgData name="Benoit Buonassera" userId="a96dabe7-604d-4aa9-ad31-4c086b00a997" providerId="ADAL" clId="{8C41D3EC-6569-47D1-A628-10419AD06AC1}" dt="2022-06-10T15:42:34.468" v="725" actId="20577"/>
        <pc:sldMkLst>
          <pc:docMk/>
          <pc:sldMk cId="4160792347" sldId="2076137810"/>
        </pc:sldMkLst>
      </pc:sldChg>
      <pc:sldChg chg="addSp delSp modSp add mod modClrScheme modAnim chgLayout">
        <pc:chgData name="Benoit Buonassera" userId="a96dabe7-604d-4aa9-ad31-4c086b00a997" providerId="ADAL" clId="{8C41D3EC-6569-47D1-A628-10419AD06AC1}" dt="2022-06-10T16:00:04.231" v="919"/>
        <pc:sldMkLst>
          <pc:docMk/>
          <pc:sldMk cId="4074554103" sldId="2076137811"/>
        </pc:sldMkLst>
      </pc:sldChg>
      <pc:sldChg chg="add del">
        <pc:chgData name="Benoit Buonassera" userId="a96dabe7-604d-4aa9-ad31-4c086b00a997" providerId="ADAL" clId="{8C41D3EC-6569-47D1-A628-10419AD06AC1}" dt="2022-06-10T15:52:17.152" v="812"/>
        <pc:sldMkLst>
          <pc:docMk/>
          <pc:sldMk cId="1414172957" sldId="2076137812"/>
        </pc:sldMkLst>
      </pc:sldChg>
      <pc:sldChg chg="addSp modSp add del mod">
        <pc:chgData name="Benoit Buonassera" userId="a96dabe7-604d-4aa9-ad31-4c086b00a997" providerId="ADAL" clId="{8C41D3EC-6569-47D1-A628-10419AD06AC1}" dt="2022-06-10T16:20:09.933" v="931" actId="47"/>
        <pc:sldMkLst>
          <pc:docMk/>
          <pc:sldMk cId="2667252979" sldId="2076137812"/>
        </pc:sldMkLst>
      </pc:sldChg>
      <pc:sldChg chg="add">
        <pc:chgData name="Benoit Buonassera" userId="a96dabe7-604d-4aa9-ad31-4c086b00a997" providerId="ADAL" clId="{8C41D3EC-6569-47D1-A628-10419AD06AC1}" dt="2022-06-10T15:56:34.223" v="868"/>
        <pc:sldMkLst>
          <pc:docMk/>
          <pc:sldMk cId="2850996641" sldId="2076137813"/>
        </pc:sldMkLst>
      </pc:sldChg>
      <pc:sldChg chg="add del">
        <pc:chgData name="Benoit Buonassera" userId="a96dabe7-604d-4aa9-ad31-4c086b00a997" providerId="ADAL" clId="{8C41D3EC-6569-47D1-A628-10419AD06AC1}" dt="2022-06-10T16:20:09.933" v="931" actId="47"/>
        <pc:sldMkLst>
          <pc:docMk/>
          <pc:sldMk cId="4040627079" sldId="2076137814"/>
        </pc:sldMkLst>
      </pc:sldChg>
      <pc:sldChg chg="add del">
        <pc:chgData name="Benoit Buonassera" userId="a96dabe7-604d-4aa9-ad31-4c086b00a997" providerId="ADAL" clId="{8C41D3EC-6569-47D1-A628-10419AD06AC1}" dt="2022-06-10T16:21:27.115" v="936"/>
        <pc:sldMkLst>
          <pc:docMk/>
          <pc:sldMk cId="1115116867" sldId="2076137821"/>
        </pc:sldMkLst>
      </pc:sldChg>
      <pc:sldMasterChg chg="delSldLayout">
        <pc:chgData name="Benoit Buonassera" userId="a96dabe7-604d-4aa9-ad31-4c086b00a997" providerId="ADAL" clId="{8C41D3EC-6569-47D1-A628-10419AD06AC1}" dt="2022-06-10T16:21:24.963" v="935" actId="47"/>
        <pc:sldMasterMkLst>
          <pc:docMk/>
          <pc:sldMasterMk cId="3650151935" sldId="2147483975"/>
        </pc:sldMasterMkLst>
        <pc:sldLayoutChg chg="del">
          <pc:chgData name="Benoit Buonassera" userId="a96dabe7-604d-4aa9-ad31-4c086b00a997" providerId="ADAL" clId="{8C41D3EC-6569-47D1-A628-10419AD06AC1}" dt="2022-06-10T16:21:24.963" v="935" actId="47"/>
          <pc:sldLayoutMkLst>
            <pc:docMk/>
            <pc:sldMasterMk cId="3650151935" sldId="2147483975"/>
            <pc:sldLayoutMk cId="1733227321" sldId="2147484046"/>
          </pc:sldLayoutMkLst>
        </pc:sldLayoutChg>
      </pc:sldMasterChg>
    </pc:docChg>
  </pc:docChgLst>
  <pc:docChgLst>
    <pc:chgData name="Benoit Buonassera" userId="a96dabe7-604d-4aa9-ad31-4c086b00a997" providerId="ADAL" clId="{3DB0B4D0-DCF3-42C3-BA0D-6926A6913A09}"/>
    <pc:docChg chg="delSld modSld delMainMaster delSection modSection">
      <pc:chgData name="Benoit Buonassera" userId="a96dabe7-604d-4aa9-ad31-4c086b00a997" providerId="ADAL" clId="{3DB0B4D0-DCF3-42C3-BA0D-6926A6913A09}" dt="2025-03-31T18:27:20.960" v="18" actId="17853"/>
      <pc:docMkLst>
        <pc:docMk/>
      </pc:docMkLst>
      <pc:sldChg chg="del">
        <pc:chgData name="Benoit Buonassera" userId="a96dabe7-604d-4aa9-ad31-4c086b00a997" providerId="ADAL" clId="{3DB0B4D0-DCF3-42C3-BA0D-6926A6913A09}" dt="2025-03-31T18:27:17.199" v="17" actId="47"/>
        <pc:sldMkLst>
          <pc:docMk/>
          <pc:sldMk cId="827991334" sldId="256"/>
        </pc:sldMkLst>
      </pc:sldChg>
      <pc:sldChg chg="del">
        <pc:chgData name="Benoit Buonassera" userId="a96dabe7-604d-4aa9-ad31-4c086b00a997" providerId="ADAL" clId="{3DB0B4D0-DCF3-42C3-BA0D-6926A6913A09}" dt="2025-03-31T18:27:17.199" v="17" actId="47"/>
        <pc:sldMkLst>
          <pc:docMk/>
          <pc:sldMk cId="102762347" sldId="257"/>
        </pc:sldMkLst>
      </pc:sldChg>
      <pc:sldChg chg="del">
        <pc:chgData name="Benoit Buonassera" userId="a96dabe7-604d-4aa9-ad31-4c086b00a997" providerId="ADAL" clId="{3DB0B4D0-DCF3-42C3-BA0D-6926A6913A09}" dt="2025-03-31T18:27:17.199" v="17" actId="47"/>
        <pc:sldMkLst>
          <pc:docMk/>
          <pc:sldMk cId="2734764570" sldId="258"/>
        </pc:sldMkLst>
      </pc:sldChg>
      <pc:sldChg chg="del">
        <pc:chgData name="Benoit Buonassera" userId="a96dabe7-604d-4aa9-ad31-4c086b00a997" providerId="ADAL" clId="{3DB0B4D0-DCF3-42C3-BA0D-6926A6913A09}" dt="2025-03-31T18:27:17.199" v="17" actId="47"/>
        <pc:sldMkLst>
          <pc:docMk/>
          <pc:sldMk cId="3671478867" sldId="259"/>
        </pc:sldMkLst>
      </pc:sldChg>
      <pc:sldChg chg="del">
        <pc:chgData name="Benoit Buonassera" userId="a96dabe7-604d-4aa9-ad31-4c086b00a997" providerId="ADAL" clId="{3DB0B4D0-DCF3-42C3-BA0D-6926A6913A09}" dt="2025-03-31T18:27:17.199" v="17" actId="47"/>
        <pc:sldMkLst>
          <pc:docMk/>
          <pc:sldMk cId="1996216063" sldId="260"/>
        </pc:sldMkLst>
      </pc:sldChg>
      <pc:sldChg chg="del">
        <pc:chgData name="Benoit Buonassera" userId="a96dabe7-604d-4aa9-ad31-4c086b00a997" providerId="ADAL" clId="{3DB0B4D0-DCF3-42C3-BA0D-6926A6913A09}" dt="2025-03-31T18:27:17.199" v="17" actId="47"/>
        <pc:sldMkLst>
          <pc:docMk/>
          <pc:sldMk cId="4167995442" sldId="261"/>
        </pc:sldMkLst>
      </pc:sldChg>
      <pc:sldChg chg="del">
        <pc:chgData name="Benoit Buonassera" userId="a96dabe7-604d-4aa9-ad31-4c086b00a997" providerId="ADAL" clId="{3DB0B4D0-DCF3-42C3-BA0D-6926A6913A09}" dt="2025-03-31T18:27:17.199" v="17" actId="47"/>
        <pc:sldMkLst>
          <pc:docMk/>
          <pc:sldMk cId="2414831629" sldId="262"/>
        </pc:sldMkLst>
      </pc:sldChg>
      <pc:sldChg chg="del">
        <pc:chgData name="Benoit Buonassera" userId="a96dabe7-604d-4aa9-ad31-4c086b00a997" providerId="ADAL" clId="{3DB0B4D0-DCF3-42C3-BA0D-6926A6913A09}" dt="2025-03-31T18:27:17.199" v="17" actId="47"/>
        <pc:sldMkLst>
          <pc:docMk/>
          <pc:sldMk cId="3959282220" sldId="263"/>
        </pc:sldMkLst>
      </pc:sldChg>
      <pc:sldChg chg="del">
        <pc:chgData name="Benoit Buonassera" userId="a96dabe7-604d-4aa9-ad31-4c086b00a997" providerId="ADAL" clId="{3DB0B4D0-DCF3-42C3-BA0D-6926A6913A09}" dt="2025-03-31T18:27:17.199" v="17" actId="47"/>
        <pc:sldMkLst>
          <pc:docMk/>
          <pc:sldMk cId="2483641892" sldId="264"/>
        </pc:sldMkLst>
      </pc:sldChg>
      <pc:sldChg chg="del">
        <pc:chgData name="Benoit Buonassera" userId="a96dabe7-604d-4aa9-ad31-4c086b00a997" providerId="ADAL" clId="{3DB0B4D0-DCF3-42C3-BA0D-6926A6913A09}" dt="2025-03-31T18:27:17.199" v="17" actId="47"/>
        <pc:sldMkLst>
          <pc:docMk/>
          <pc:sldMk cId="297652184" sldId="265"/>
        </pc:sldMkLst>
      </pc:sldChg>
      <pc:sldChg chg="del">
        <pc:chgData name="Benoit Buonassera" userId="a96dabe7-604d-4aa9-ad31-4c086b00a997" providerId="ADAL" clId="{3DB0B4D0-DCF3-42C3-BA0D-6926A6913A09}" dt="2025-03-31T18:25:40.399" v="0" actId="47"/>
        <pc:sldMkLst>
          <pc:docMk/>
          <pc:sldMk cId="650557829" sldId="458"/>
        </pc:sldMkLst>
      </pc:sldChg>
      <pc:sldChg chg="del">
        <pc:chgData name="Benoit Buonassera" userId="a96dabe7-604d-4aa9-ad31-4c086b00a997" providerId="ADAL" clId="{3DB0B4D0-DCF3-42C3-BA0D-6926A6913A09}" dt="2025-03-31T18:27:17.199" v="17" actId="47"/>
        <pc:sldMkLst>
          <pc:docMk/>
          <pc:sldMk cId="1362848913" sldId="1459"/>
        </pc:sldMkLst>
      </pc:sldChg>
      <pc:sldChg chg="del">
        <pc:chgData name="Benoit Buonassera" userId="a96dabe7-604d-4aa9-ad31-4c086b00a997" providerId="ADAL" clId="{3DB0B4D0-DCF3-42C3-BA0D-6926A6913A09}" dt="2025-03-31T18:27:17.199" v="17" actId="47"/>
        <pc:sldMkLst>
          <pc:docMk/>
          <pc:sldMk cId="2009003720" sldId="1507"/>
        </pc:sldMkLst>
      </pc:sldChg>
      <pc:sldChg chg="del">
        <pc:chgData name="Benoit Buonassera" userId="a96dabe7-604d-4aa9-ad31-4c086b00a997" providerId="ADAL" clId="{3DB0B4D0-DCF3-42C3-BA0D-6926A6913A09}" dt="2025-03-31T18:27:17.199" v="17" actId="47"/>
        <pc:sldMkLst>
          <pc:docMk/>
          <pc:sldMk cId="3271811496" sldId="1509"/>
        </pc:sldMkLst>
      </pc:sldChg>
      <pc:sldChg chg="del">
        <pc:chgData name="Benoit Buonassera" userId="a96dabe7-604d-4aa9-ad31-4c086b00a997" providerId="ADAL" clId="{3DB0B4D0-DCF3-42C3-BA0D-6926A6913A09}" dt="2025-03-31T18:27:17.199" v="17" actId="47"/>
        <pc:sldMkLst>
          <pc:docMk/>
          <pc:sldMk cId="4220111616" sldId="1510"/>
        </pc:sldMkLst>
      </pc:sldChg>
      <pc:sldChg chg="del">
        <pc:chgData name="Benoit Buonassera" userId="a96dabe7-604d-4aa9-ad31-4c086b00a997" providerId="ADAL" clId="{3DB0B4D0-DCF3-42C3-BA0D-6926A6913A09}" dt="2025-03-31T18:27:17.199" v="17" actId="47"/>
        <pc:sldMkLst>
          <pc:docMk/>
          <pc:sldMk cId="477737955" sldId="1511"/>
        </pc:sldMkLst>
      </pc:sldChg>
      <pc:sldChg chg="del">
        <pc:chgData name="Benoit Buonassera" userId="a96dabe7-604d-4aa9-ad31-4c086b00a997" providerId="ADAL" clId="{3DB0B4D0-DCF3-42C3-BA0D-6926A6913A09}" dt="2025-03-31T18:27:17.199" v="17" actId="47"/>
        <pc:sldMkLst>
          <pc:docMk/>
          <pc:sldMk cId="609354424" sldId="2076136848"/>
        </pc:sldMkLst>
      </pc:sldChg>
      <pc:sldChg chg="del">
        <pc:chgData name="Benoit Buonassera" userId="a96dabe7-604d-4aa9-ad31-4c086b00a997" providerId="ADAL" clId="{3DB0B4D0-DCF3-42C3-BA0D-6926A6913A09}" dt="2025-03-31T18:27:17.199" v="17" actId="47"/>
        <pc:sldMkLst>
          <pc:docMk/>
          <pc:sldMk cId="729488915" sldId="2076136850"/>
        </pc:sldMkLst>
      </pc:sldChg>
      <pc:sldChg chg="del">
        <pc:chgData name="Benoit Buonassera" userId="a96dabe7-604d-4aa9-ad31-4c086b00a997" providerId="ADAL" clId="{3DB0B4D0-DCF3-42C3-BA0D-6926A6913A09}" dt="2025-03-31T18:26:11.258" v="1" actId="47"/>
        <pc:sldMkLst>
          <pc:docMk/>
          <pc:sldMk cId="3213305644" sldId="2076137748"/>
        </pc:sldMkLst>
      </pc:sldChg>
      <pc:sldChg chg="del">
        <pc:chgData name="Benoit Buonassera" userId="a96dabe7-604d-4aa9-ad31-4c086b00a997" providerId="ADAL" clId="{3DB0B4D0-DCF3-42C3-BA0D-6926A6913A09}" dt="2025-03-31T18:26:12.596" v="3" actId="47"/>
        <pc:sldMkLst>
          <pc:docMk/>
          <pc:sldMk cId="1502251047" sldId="2076137749"/>
        </pc:sldMkLst>
      </pc:sldChg>
      <pc:sldChg chg="del">
        <pc:chgData name="Benoit Buonassera" userId="a96dabe7-604d-4aa9-ad31-4c086b00a997" providerId="ADAL" clId="{3DB0B4D0-DCF3-42C3-BA0D-6926A6913A09}" dt="2025-03-31T18:26:11.988" v="2" actId="47"/>
        <pc:sldMkLst>
          <pc:docMk/>
          <pc:sldMk cId="2616798624" sldId="2076137750"/>
        </pc:sldMkLst>
      </pc:sldChg>
      <pc:sldChg chg="del">
        <pc:chgData name="Benoit Buonassera" userId="a96dabe7-604d-4aa9-ad31-4c086b00a997" providerId="ADAL" clId="{3DB0B4D0-DCF3-42C3-BA0D-6926A6913A09}" dt="2025-03-31T18:26:21.594" v="4" actId="47"/>
        <pc:sldMkLst>
          <pc:docMk/>
          <pc:sldMk cId="3337320827" sldId="2076137760"/>
        </pc:sldMkLst>
      </pc:sldChg>
      <pc:sldChg chg="del">
        <pc:chgData name="Benoit Buonassera" userId="a96dabe7-604d-4aa9-ad31-4c086b00a997" providerId="ADAL" clId="{3DB0B4D0-DCF3-42C3-BA0D-6926A6913A09}" dt="2025-03-31T18:27:17.199" v="17" actId="47"/>
        <pc:sldMkLst>
          <pc:docMk/>
          <pc:sldMk cId="4074554103" sldId="2076137811"/>
        </pc:sldMkLst>
      </pc:sldChg>
      <pc:sldChg chg="del">
        <pc:chgData name="Benoit Buonassera" userId="a96dabe7-604d-4aa9-ad31-4c086b00a997" providerId="ADAL" clId="{3DB0B4D0-DCF3-42C3-BA0D-6926A6913A09}" dt="2025-03-31T18:26:22.659" v="5" actId="47"/>
        <pc:sldMkLst>
          <pc:docMk/>
          <pc:sldMk cId="2531973046" sldId="2076137824"/>
        </pc:sldMkLst>
      </pc:sldChg>
      <pc:sldChg chg="del">
        <pc:chgData name="Benoit Buonassera" userId="a96dabe7-604d-4aa9-ad31-4c086b00a997" providerId="ADAL" clId="{3DB0B4D0-DCF3-42C3-BA0D-6926A6913A09}" dt="2025-03-31T18:25:40.399" v="0" actId="47"/>
        <pc:sldMkLst>
          <pc:docMk/>
          <pc:sldMk cId="408111126" sldId="2134803617"/>
        </pc:sldMkLst>
      </pc:sldChg>
      <pc:sldChg chg="del">
        <pc:chgData name="Benoit Buonassera" userId="a96dabe7-604d-4aa9-ad31-4c086b00a997" providerId="ADAL" clId="{3DB0B4D0-DCF3-42C3-BA0D-6926A6913A09}" dt="2025-03-31T18:26:32.081" v="10" actId="47"/>
        <pc:sldMkLst>
          <pc:docMk/>
          <pc:sldMk cId="3533582033" sldId="2134803740"/>
        </pc:sldMkLst>
      </pc:sldChg>
      <pc:sldChg chg="del">
        <pc:chgData name="Benoit Buonassera" userId="a96dabe7-604d-4aa9-ad31-4c086b00a997" providerId="ADAL" clId="{3DB0B4D0-DCF3-42C3-BA0D-6926A6913A09}" dt="2025-03-31T18:27:17.199" v="17" actId="47"/>
        <pc:sldMkLst>
          <pc:docMk/>
          <pc:sldMk cId="3933818256" sldId="2134803769"/>
        </pc:sldMkLst>
      </pc:sldChg>
      <pc:sldChg chg="del">
        <pc:chgData name="Benoit Buonassera" userId="a96dabe7-604d-4aa9-ad31-4c086b00a997" providerId="ADAL" clId="{3DB0B4D0-DCF3-42C3-BA0D-6926A6913A09}" dt="2025-03-31T18:27:17.199" v="17" actId="47"/>
        <pc:sldMkLst>
          <pc:docMk/>
          <pc:sldMk cId="2575822826" sldId="2134803770"/>
        </pc:sldMkLst>
      </pc:sldChg>
      <pc:sldChg chg="del">
        <pc:chgData name="Benoit Buonassera" userId="a96dabe7-604d-4aa9-ad31-4c086b00a997" providerId="ADAL" clId="{3DB0B4D0-DCF3-42C3-BA0D-6926A6913A09}" dt="2025-03-31T18:26:29.206" v="8" actId="47"/>
        <pc:sldMkLst>
          <pc:docMk/>
          <pc:sldMk cId="1146586257" sldId="2147469496"/>
        </pc:sldMkLst>
      </pc:sldChg>
      <pc:sldChg chg="del">
        <pc:chgData name="Benoit Buonassera" userId="a96dabe7-604d-4aa9-ad31-4c086b00a997" providerId="ADAL" clId="{3DB0B4D0-DCF3-42C3-BA0D-6926A6913A09}" dt="2025-03-31T18:25:40.399" v="0" actId="47"/>
        <pc:sldMkLst>
          <pc:docMk/>
          <pc:sldMk cId="2079254360" sldId="2147469781"/>
        </pc:sldMkLst>
      </pc:sldChg>
      <pc:sldChg chg="del">
        <pc:chgData name="Benoit Buonassera" userId="a96dabe7-604d-4aa9-ad31-4c086b00a997" providerId="ADAL" clId="{3DB0B4D0-DCF3-42C3-BA0D-6926A6913A09}" dt="2025-03-31T18:27:17.199" v="17" actId="47"/>
        <pc:sldMkLst>
          <pc:docMk/>
          <pc:sldMk cId="4049239315" sldId="2147470002"/>
        </pc:sldMkLst>
      </pc:sldChg>
      <pc:sldChg chg="del">
        <pc:chgData name="Benoit Buonassera" userId="a96dabe7-604d-4aa9-ad31-4c086b00a997" providerId="ADAL" clId="{3DB0B4D0-DCF3-42C3-BA0D-6926A6913A09}" dt="2025-03-31T18:26:34.105" v="11" actId="47"/>
        <pc:sldMkLst>
          <pc:docMk/>
          <pc:sldMk cId="1344887663" sldId="2147470250"/>
        </pc:sldMkLst>
      </pc:sldChg>
      <pc:sldChg chg="del">
        <pc:chgData name="Benoit Buonassera" userId="a96dabe7-604d-4aa9-ad31-4c086b00a997" providerId="ADAL" clId="{3DB0B4D0-DCF3-42C3-BA0D-6926A6913A09}" dt="2025-03-31T18:27:03.099" v="15" actId="47"/>
        <pc:sldMkLst>
          <pc:docMk/>
          <pc:sldMk cId="3777932446" sldId="2147472127"/>
        </pc:sldMkLst>
      </pc:sldChg>
      <pc:sldChg chg="modNotesTx">
        <pc:chgData name="Benoit Buonassera" userId="a96dabe7-604d-4aa9-ad31-4c086b00a997" providerId="ADAL" clId="{3DB0B4D0-DCF3-42C3-BA0D-6926A6913A09}" dt="2025-03-31T18:26:42.676" v="12" actId="6549"/>
        <pc:sldMkLst>
          <pc:docMk/>
          <pc:sldMk cId="471082595" sldId="2147472215"/>
        </pc:sldMkLst>
      </pc:sldChg>
      <pc:sldChg chg="del">
        <pc:chgData name="Benoit Buonassera" userId="a96dabe7-604d-4aa9-ad31-4c086b00a997" providerId="ADAL" clId="{3DB0B4D0-DCF3-42C3-BA0D-6926A6913A09}" dt="2025-03-31T18:26:50.148" v="13" actId="47"/>
        <pc:sldMkLst>
          <pc:docMk/>
          <pc:sldMk cId="3417352276" sldId="2147472408"/>
        </pc:sldMkLst>
      </pc:sldChg>
      <pc:sldChg chg="del">
        <pc:chgData name="Benoit Buonassera" userId="a96dabe7-604d-4aa9-ad31-4c086b00a997" providerId="ADAL" clId="{3DB0B4D0-DCF3-42C3-BA0D-6926A6913A09}" dt="2025-03-31T18:27:10.463" v="16" actId="47"/>
        <pc:sldMkLst>
          <pc:docMk/>
          <pc:sldMk cId="4275591223" sldId="2147472421"/>
        </pc:sldMkLst>
      </pc:sldChg>
      <pc:sldChg chg="del">
        <pc:chgData name="Benoit Buonassera" userId="a96dabe7-604d-4aa9-ad31-4c086b00a997" providerId="ADAL" clId="{3DB0B4D0-DCF3-42C3-BA0D-6926A6913A09}" dt="2025-03-31T18:26:23.581" v="6" actId="47"/>
        <pc:sldMkLst>
          <pc:docMk/>
          <pc:sldMk cId="721168232" sldId="2147472422"/>
        </pc:sldMkLst>
      </pc:sldChg>
      <pc:sldChg chg="del">
        <pc:chgData name="Benoit Buonassera" userId="a96dabe7-604d-4aa9-ad31-4c086b00a997" providerId="ADAL" clId="{3DB0B4D0-DCF3-42C3-BA0D-6926A6913A09}" dt="2025-03-31T18:27:17.199" v="17" actId="47"/>
        <pc:sldMkLst>
          <pc:docMk/>
          <pc:sldMk cId="1753863188" sldId="2147472423"/>
        </pc:sldMkLst>
      </pc:sldChg>
      <pc:sldChg chg="del">
        <pc:chgData name="Benoit Buonassera" userId="a96dabe7-604d-4aa9-ad31-4c086b00a997" providerId="ADAL" clId="{3DB0B4D0-DCF3-42C3-BA0D-6926A6913A09}" dt="2025-03-31T18:26:51.067" v="14" actId="47"/>
        <pc:sldMkLst>
          <pc:docMk/>
          <pc:sldMk cId="3853728685" sldId="2147473019"/>
        </pc:sldMkLst>
      </pc:sldChg>
      <pc:sldChg chg="del">
        <pc:chgData name="Benoit Buonassera" userId="a96dabe7-604d-4aa9-ad31-4c086b00a997" providerId="ADAL" clId="{3DB0B4D0-DCF3-42C3-BA0D-6926A6913A09}" dt="2025-03-31T18:27:17.199" v="17" actId="47"/>
        <pc:sldMkLst>
          <pc:docMk/>
          <pc:sldMk cId="1804083360" sldId="2147473020"/>
        </pc:sldMkLst>
      </pc:sldChg>
      <pc:sldChg chg="del">
        <pc:chgData name="Benoit Buonassera" userId="a96dabe7-604d-4aa9-ad31-4c086b00a997" providerId="ADAL" clId="{3DB0B4D0-DCF3-42C3-BA0D-6926A6913A09}" dt="2025-03-31T18:27:17.199" v="17" actId="47"/>
        <pc:sldMkLst>
          <pc:docMk/>
          <pc:sldMk cId="4006986270" sldId="2147473024"/>
        </pc:sldMkLst>
      </pc:sldChg>
      <pc:sldChg chg="del">
        <pc:chgData name="Benoit Buonassera" userId="a96dabe7-604d-4aa9-ad31-4c086b00a997" providerId="ADAL" clId="{3DB0B4D0-DCF3-42C3-BA0D-6926A6913A09}" dt="2025-03-31T18:27:17.199" v="17" actId="47"/>
        <pc:sldMkLst>
          <pc:docMk/>
          <pc:sldMk cId="1811417128" sldId="2147473025"/>
        </pc:sldMkLst>
      </pc:sldChg>
      <pc:sldChg chg="del">
        <pc:chgData name="Benoit Buonassera" userId="a96dabe7-604d-4aa9-ad31-4c086b00a997" providerId="ADAL" clId="{3DB0B4D0-DCF3-42C3-BA0D-6926A6913A09}" dt="2025-03-31T18:27:17.199" v="17" actId="47"/>
        <pc:sldMkLst>
          <pc:docMk/>
          <pc:sldMk cId="58915325" sldId="2147473026"/>
        </pc:sldMkLst>
      </pc:sldChg>
      <pc:sldChg chg="del">
        <pc:chgData name="Benoit Buonassera" userId="a96dabe7-604d-4aa9-ad31-4c086b00a997" providerId="ADAL" clId="{3DB0B4D0-DCF3-42C3-BA0D-6926A6913A09}" dt="2025-03-31T18:27:17.199" v="17" actId="47"/>
        <pc:sldMkLst>
          <pc:docMk/>
          <pc:sldMk cId="3386168943" sldId="2147473027"/>
        </pc:sldMkLst>
      </pc:sldChg>
      <pc:sldChg chg="del">
        <pc:chgData name="Benoit Buonassera" userId="a96dabe7-604d-4aa9-ad31-4c086b00a997" providerId="ADAL" clId="{3DB0B4D0-DCF3-42C3-BA0D-6926A6913A09}" dt="2025-03-31T18:27:17.199" v="17" actId="47"/>
        <pc:sldMkLst>
          <pc:docMk/>
          <pc:sldMk cId="279388572" sldId="2147473028"/>
        </pc:sldMkLst>
      </pc:sldChg>
      <pc:sldChg chg="del">
        <pc:chgData name="Benoit Buonassera" userId="a96dabe7-604d-4aa9-ad31-4c086b00a997" providerId="ADAL" clId="{3DB0B4D0-DCF3-42C3-BA0D-6926A6913A09}" dt="2025-03-31T18:27:17.199" v="17" actId="47"/>
        <pc:sldMkLst>
          <pc:docMk/>
          <pc:sldMk cId="4118052523" sldId="2147473029"/>
        </pc:sldMkLst>
      </pc:sldChg>
      <pc:sldChg chg="del">
        <pc:chgData name="Benoit Buonassera" userId="a96dabe7-604d-4aa9-ad31-4c086b00a997" providerId="ADAL" clId="{3DB0B4D0-DCF3-42C3-BA0D-6926A6913A09}" dt="2025-03-31T18:26:30.994" v="9" actId="47"/>
        <pc:sldMkLst>
          <pc:docMk/>
          <pc:sldMk cId="2409630875" sldId="2147473386"/>
        </pc:sldMkLst>
      </pc:sldChg>
      <pc:sldChg chg="del">
        <pc:chgData name="Benoit Buonassera" userId="a96dabe7-604d-4aa9-ad31-4c086b00a997" providerId="ADAL" clId="{3DB0B4D0-DCF3-42C3-BA0D-6926A6913A09}" dt="2025-03-31T18:27:17.199" v="17" actId="47"/>
        <pc:sldMkLst>
          <pc:docMk/>
          <pc:sldMk cId="4017171180" sldId="2147473387"/>
        </pc:sldMkLst>
      </pc:sldChg>
      <pc:sldChg chg="del">
        <pc:chgData name="Benoit Buonassera" userId="a96dabe7-604d-4aa9-ad31-4c086b00a997" providerId="ADAL" clId="{3DB0B4D0-DCF3-42C3-BA0D-6926A6913A09}" dt="2025-03-31T18:27:17.199" v="17" actId="47"/>
        <pc:sldMkLst>
          <pc:docMk/>
          <pc:sldMk cId="3866405329" sldId="2147473388"/>
        </pc:sldMkLst>
      </pc:sldChg>
      <pc:sldChg chg="del">
        <pc:chgData name="Benoit Buonassera" userId="a96dabe7-604d-4aa9-ad31-4c086b00a997" providerId="ADAL" clId="{3DB0B4D0-DCF3-42C3-BA0D-6926A6913A09}" dt="2025-03-31T18:27:17.199" v="17" actId="47"/>
        <pc:sldMkLst>
          <pc:docMk/>
          <pc:sldMk cId="3004267767" sldId="2147473389"/>
        </pc:sldMkLst>
      </pc:sldChg>
      <pc:sldChg chg="del">
        <pc:chgData name="Benoit Buonassera" userId="a96dabe7-604d-4aa9-ad31-4c086b00a997" providerId="ADAL" clId="{3DB0B4D0-DCF3-42C3-BA0D-6926A6913A09}" dt="2025-03-31T18:27:17.199" v="17" actId="47"/>
        <pc:sldMkLst>
          <pc:docMk/>
          <pc:sldMk cId="678503309" sldId="2147473390"/>
        </pc:sldMkLst>
      </pc:sldChg>
      <pc:sldChg chg="del">
        <pc:chgData name="Benoit Buonassera" userId="a96dabe7-604d-4aa9-ad31-4c086b00a997" providerId="ADAL" clId="{3DB0B4D0-DCF3-42C3-BA0D-6926A6913A09}" dt="2025-03-31T18:27:17.199" v="17" actId="47"/>
        <pc:sldMkLst>
          <pc:docMk/>
          <pc:sldMk cId="3555400613" sldId="2147473391"/>
        </pc:sldMkLst>
      </pc:sldChg>
      <pc:sldChg chg="del">
        <pc:chgData name="Benoit Buonassera" userId="a96dabe7-604d-4aa9-ad31-4c086b00a997" providerId="ADAL" clId="{3DB0B4D0-DCF3-42C3-BA0D-6926A6913A09}" dt="2025-03-31T18:27:17.199" v="17" actId="47"/>
        <pc:sldMkLst>
          <pc:docMk/>
          <pc:sldMk cId="1016260980" sldId="2147473392"/>
        </pc:sldMkLst>
      </pc:sldChg>
      <pc:sldChg chg="del">
        <pc:chgData name="Benoit Buonassera" userId="a96dabe7-604d-4aa9-ad31-4c086b00a997" providerId="ADAL" clId="{3DB0B4D0-DCF3-42C3-BA0D-6926A6913A09}" dt="2025-03-31T18:26:27.352" v="7" actId="47"/>
        <pc:sldMkLst>
          <pc:docMk/>
          <pc:sldMk cId="278410041" sldId="2147473394"/>
        </pc:sldMkLst>
      </pc:sldChg>
      <pc:sldChg chg="del">
        <pc:chgData name="Benoit Buonassera" userId="a96dabe7-604d-4aa9-ad31-4c086b00a997" providerId="ADAL" clId="{3DB0B4D0-DCF3-42C3-BA0D-6926A6913A09}" dt="2025-03-31T18:27:17.199" v="17" actId="47"/>
        <pc:sldMkLst>
          <pc:docMk/>
          <pc:sldMk cId="1336486375" sldId="2147473395"/>
        </pc:sldMkLst>
      </pc:sldChg>
      <pc:sldMasterChg chg="delSldLayout">
        <pc:chgData name="Benoit Buonassera" userId="a96dabe7-604d-4aa9-ad31-4c086b00a997" providerId="ADAL" clId="{3DB0B4D0-DCF3-42C3-BA0D-6926A6913A09}" dt="2025-03-31T18:26:32.081" v="10" actId="47"/>
        <pc:sldMasterMkLst>
          <pc:docMk/>
          <pc:sldMasterMk cId="3227409675" sldId="2147483648"/>
        </pc:sldMasterMkLst>
        <pc:sldLayoutChg chg="del">
          <pc:chgData name="Benoit Buonassera" userId="a96dabe7-604d-4aa9-ad31-4c086b00a997" providerId="ADAL" clId="{3DB0B4D0-DCF3-42C3-BA0D-6926A6913A09}" dt="2025-03-31T18:26:30.994" v="9" actId="47"/>
          <pc:sldLayoutMkLst>
            <pc:docMk/>
            <pc:sldMasterMk cId="3227409675" sldId="2147483648"/>
            <pc:sldLayoutMk cId="2365149002" sldId="2147484096"/>
          </pc:sldLayoutMkLst>
        </pc:sldLayoutChg>
        <pc:sldLayoutChg chg="del">
          <pc:chgData name="Benoit Buonassera" userId="a96dabe7-604d-4aa9-ad31-4c086b00a997" providerId="ADAL" clId="{3DB0B4D0-DCF3-42C3-BA0D-6926A6913A09}" dt="2025-03-31T18:26:32.081" v="10" actId="47"/>
          <pc:sldLayoutMkLst>
            <pc:docMk/>
            <pc:sldMasterMk cId="3227409675" sldId="2147483648"/>
            <pc:sldLayoutMk cId="1579497620" sldId="2147484098"/>
          </pc:sldLayoutMkLst>
        </pc:sldLayoutChg>
      </pc:sldMasterChg>
      <pc:sldMasterChg chg="del delSldLayout">
        <pc:chgData name="Benoit Buonassera" userId="a96dabe7-604d-4aa9-ad31-4c086b00a997" providerId="ADAL" clId="{3DB0B4D0-DCF3-42C3-BA0D-6926A6913A09}" dt="2025-03-31T18:27:17.199" v="17" actId="47"/>
        <pc:sldMasterMkLst>
          <pc:docMk/>
          <pc:sldMasterMk cId="743176965" sldId="2147483861"/>
        </pc:sldMasterMkLst>
        <pc:sldLayoutChg chg="del">
          <pc:chgData name="Benoit Buonassera" userId="a96dabe7-604d-4aa9-ad31-4c086b00a997" providerId="ADAL" clId="{3DB0B4D0-DCF3-42C3-BA0D-6926A6913A09}" dt="2025-03-31T18:27:17.199" v="17" actId="47"/>
          <pc:sldLayoutMkLst>
            <pc:docMk/>
            <pc:sldMasterMk cId="743176965" sldId="2147483861"/>
            <pc:sldLayoutMk cId="1927897856" sldId="2147483862"/>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2307644455" sldId="2147483863"/>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1046290089" sldId="2147483864"/>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3697593850" sldId="2147483865"/>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3936448072" sldId="2147483866"/>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2745252657" sldId="2147483867"/>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3199202950" sldId="2147483868"/>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2801584400" sldId="2147483869"/>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1281894931" sldId="2147483870"/>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2604135012" sldId="2147483871"/>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359529394" sldId="2147483872"/>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3394567336" sldId="2147483873"/>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2698540647" sldId="2147483874"/>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3926019152" sldId="2147483875"/>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3371388287" sldId="2147483876"/>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2498004247" sldId="2147483877"/>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2271484777" sldId="2147483878"/>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1400982449" sldId="2147483879"/>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2452044851" sldId="2147483880"/>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3987508711" sldId="2147483881"/>
          </pc:sldLayoutMkLst>
        </pc:sldLayoutChg>
        <pc:sldLayoutChg chg="del">
          <pc:chgData name="Benoit Buonassera" userId="a96dabe7-604d-4aa9-ad31-4c086b00a997" providerId="ADAL" clId="{3DB0B4D0-DCF3-42C3-BA0D-6926A6913A09}" dt="2025-03-31T18:27:17.199" v="17" actId="47"/>
          <pc:sldLayoutMkLst>
            <pc:docMk/>
            <pc:sldMasterMk cId="743176965" sldId="2147483861"/>
            <pc:sldLayoutMk cId="1139222592" sldId="2147483882"/>
          </pc:sldLayoutMkLst>
        </pc:sldLayoutChg>
      </pc:sldMasterChg>
      <pc:sldMasterChg chg="del delSldLayout">
        <pc:chgData name="Benoit Buonassera" userId="a96dabe7-604d-4aa9-ad31-4c086b00a997" providerId="ADAL" clId="{3DB0B4D0-DCF3-42C3-BA0D-6926A6913A09}" dt="2025-03-31T18:27:17.199" v="17" actId="47"/>
        <pc:sldMasterMkLst>
          <pc:docMk/>
          <pc:sldMasterMk cId="547527251" sldId="2147483952"/>
        </pc:sldMasterMkLst>
        <pc:sldLayoutChg chg="del">
          <pc:chgData name="Benoit Buonassera" userId="a96dabe7-604d-4aa9-ad31-4c086b00a997" providerId="ADAL" clId="{3DB0B4D0-DCF3-42C3-BA0D-6926A6913A09}" dt="2025-03-31T18:27:17.199" v="17" actId="47"/>
          <pc:sldLayoutMkLst>
            <pc:docMk/>
            <pc:sldMasterMk cId="547527251" sldId="2147483952"/>
            <pc:sldLayoutMk cId="2164562402" sldId="2147483953"/>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3742932376" sldId="2147483954"/>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2843862662" sldId="2147483955"/>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2969744730" sldId="2147483956"/>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1282099592" sldId="2147483957"/>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1837657956" sldId="2147483958"/>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4032482498" sldId="2147483959"/>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3236634446" sldId="2147483960"/>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681748151" sldId="2147483961"/>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3047186495" sldId="2147483962"/>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3375060488" sldId="2147483963"/>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3142946394" sldId="2147483964"/>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2917603442" sldId="2147483965"/>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1817213793" sldId="2147483966"/>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1904830790" sldId="2147483967"/>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2111614422" sldId="2147483968"/>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3905597841" sldId="2147483969"/>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304802550" sldId="2147483970"/>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3784085950" sldId="2147483971"/>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2261727117" sldId="2147483972"/>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2448508516" sldId="2147483973"/>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588720223" sldId="2147483974"/>
          </pc:sldLayoutMkLst>
        </pc:sldLayoutChg>
        <pc:sldLayoutChg chg="del">
          <pc:chgData name="Benoit Buonassera" userId="a96dabe7-604d-4aa9-ad31-4c086b00a997" providerId="ADAL" clId="{3DB0B4D0-DCF3-42C3-BA0D-6926A6913A09}" dt="2025-03-31T18:27:17.199" v="17" actId="47"/>
          <pc:sldLayoutMkLst>
            <pc:docMk/>
            <pc:sldMasterMk cId="547527251" sldId="2147483952"/>
            <pc:sldLayoutMk cId="3207691007" sldId="2147484091"/>
          </pc:sldLayoutMkLst>
        </pc:sldLayoutChg>
      </pc:sldMasterChg>
      <pc:sldMasterChg chg="del delSldLayout">
        <pc:chgData name="Benoit Buonassera" userId="a96dabe7-604d-4aa9-ad31-4c086b00a997" providerId="ADAL" clId="{3DB0B4D0-DCF3-42C3-BA0D-6926A6913A09}" dt="2025-03-31T18:27:17.199" v="17" actId="47"/>
        <pc:sldMasterMkLst>
          <pc:docMk/>
          <pc:sldMasterMk cId="3806685185" sldId="2147484006"/>
        </pc:sldMasterMkLst>
        <pc:sldLayoutChg chg="del">
          <pc:chgData name="Benoit Buonassera" userId="a96dabe7-604d-4aa9-ad31-4c086b00a997" providerId="ADAL" clId="{3DB0B4D0-DCF3-42C3-BA0D-6926A6913A09}" dt="2025-03-31T18:27:17.199" v="17" actId="47"/>
          <pc:sldLayoutMkLst>
            <pc:docMk/>
            <pc:sldMasterMk cId="3806685185" sldId="2147484006"/>
            <pc:sldLayoutMk cId="2549061552" sldId="2147484007"/>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371733989" sldId="2147484008"/>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2299139353" sldId="2147484009"/>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3385642719" sldId="2147484010"/>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2924399448" sldId="2147484011"/>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2141050188" sldId="2147484012"/>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3875592505" sldId="2147484013"/>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1369620655" sldId="2147484014"/>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3806018627" sldId="2147484015"/>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2283295283" sldId="2147484016"/>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88086059" sldId="2147484017"/>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450415689" sldId="2147484018"/>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827324977" sldId="2147484019"/>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1373063847" sldId="2147484020"/>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553083487" sldId="2147484021"/>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1018766123" sldId="2147484022"/>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3790375748" sldId="2147484023"/>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3161877097" sldId="2147484024"/>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4294333676" sldId="2147484025"/>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570206023" sldId="2147484026"/>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456851281" sldId="2147484027"/>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3740403746" sldId="2147484028"/>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2681032743" sldId="2147484029"/>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4180249512" sldId="2147484092"/>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245289796" sldId="2147484093"/>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4131394471" sldId="2147484094"/>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1419731345" sldId="2147484095"/>
          </pc:sldLayoutMkLst>
        </pc:sldLayoutChg>
        <pc:sldLayoutChg chg="del">
          <pc:chgData name="Benoit Buonassera" userId="a96dabe7-604d-4aa9-ad31-4c086b00a997" providerId="ADAL" clId="{3DB0B4D0-DCF3-42C3-BA0D-6926A6913A09}" dt="2025-03-31T18:27:17.199" v="17" actId="47"/>
          <pc:sldLayoutMkLst>
            <pc:docMk/>
            <pc:sldMasterMk cId="3806685185" sldId="2147484006"/>
            <pc:sldLayoutMk cId="1103213467" sldId="2147484097"/>
          </pc:sldLayoutMkLst>
        </pc:sldLayoutChg>
      </pc:sldMasterChg>
    </pc:docChg>
  </pc:docChgLst>
  <pc:docChgLst>
    <pc:chgData name="Benoit Buonassera" userId="a96dabe7-604d-4aa9-ad31-4c086b00a997" providerId="ADAL" clId="{E2C22E89-6DB1-4203-AF69-E8A5C3A9809D}"/>
    <pc:docChg chg="undo custSel addSld delSld modSld modSection">
      <pc:chgData name="Benoit Buonassera" userId="a96dabe7-604d-4aa9-ad31-4c086b00a997" providerId="ADAL" clId="{E2C22E89-6DB1-4203-AF69-E8A5C3A9809D}" dt="2022-01-04T03:29:56.932" v="8" actId="700"/>
      <pc:docMkLst>
        <pc:docMk/>
      </pc:docMkLst>
      <pc:sldChg chg="addSp delSp modSp new mod modClrScheme chgLayout">
        <pc:chgData name="Benoit Buonassera" userId="a96dabe7-604d-4aa9-ad31-4c086b00a997" providerId="ADAL" clId="{E2C22E89-6DB1-4203-AF69-E8A5C3A9809D}" dt="2022-01-04T03:29:56.932" v="8" actId="700"/>
        <pc:sldMkLst>
          <pc:docMk/>
          <pc:sldMk cId="1953218339" sldId="2076137778"/>
        </pc:sldMkLst>
      </pc:sldChg>
      <pc:sldChg chg="new del">
        <pc:chgData name="Benoit Buonassera" userId="a96dabe7-604d-4aa9-ad31-4c086b00a997" providerId="ADAL" clId="{E2C22E89-6DB1-4203-AF69-E8A5C3A9809D}" dt="2022-01-04T03:27:05.420" v="1" actId="680"/>
        <pc:sldMkLst>
          <pc:docMk/>
          <pc:sldMk cId="2362434959" sldId="2076137778"/>
        </pc:sldMkLst>
      </pc:sldChg>
    </pc:docChg>
  </pc:docChgLst>
  <pc:docChgLst>
    <pc:chgData name="Benoit Buonassera" userId="a96dabe7-604d-4aa9-ad31-4c086b00a997" providerId="ADAL" clId="{AD3DDE5F-510B-4D4D-8FB5-33FB8193E8A9}"/>
    <pc:docChg chg="modSld">
      <pc:chgData name="Benoit Buonassera" userId="a96dabe7-604d-4aa9-ad31-4c086b00a997" providerId="ADAL" clId="{AD3DDE5F-510B-4D4D-8FB5-33FB8193E8A9}" dt="2021-12-13T15:23:39.486" v="8" actId="14100"/>
      <pc:docMkLst>
        <pc:docMk/>
      </pc:docMkLst>
      <pc:sldChg chg="modSp mod">
        <pc:chgData name="Benoit Buonassera" userId="a96dabe7-604d-4aa9-ad31-4c086b00a997" providerId="ADAL" clId="{AD3DDE5F-510B-4D4D-8FB5-33FB8193E8A9}" dt="2021-12-13T15:23:39.486" v="8" actId="14100"/>
        <pc:sldMkLst>
          <pc:docMk/>
          <pc:sldMk cId="3348232023" sldId="2076137743"/>
        </pc:sldMkLst>
      </pc:sldChg>
    </pc:docChg>
  </pc:docChgLst>
  <pc:docChgLst>
    <pc:chgData name="Benoit Buonassera" userId="a96dabe7-604d-4aa9-ad31-4c086b00a997" providerId="ADAL" clId="{EA7FDEBB-0E28-4F77-960B-FF64988A3EF0}"/>
    <pc:docChg chg="addSld modSld">
      <pc:chgData name="Benoit Buonassera" userId="a96dabe7-604d-4aa9-ad31-4c086b00a997" providerId="ADAL" clId="{EA7FDEBB-0E28-4F77-960B-FF64988A3EF0}" dt="2024-04-04T19:51:06.959" v="0"/>
      <pc:docMkLst>
        <pc:docMk/>
      </pc:docMkLst>
      <pc:sldChg chg="add">
        <pc:chgData name="Benoit Buonassera" userId="a96dabe7-604d-4aa9-ad31-4c086b00a997" providerId="ADAL" clId="{EA7FDEBB-0E28-4F77-960B-FF64988A3EF0}" dt="2024-04-04T19:51:06.959" v="0"/>
        <pc:sldMkLst>
          <pc:docMk/>
          <pc:sldMk cId="3777932446" sldId="2147472127"/>
        </pc:sldMkLst>
      </pc:sldChg>
      <pc:sldChg chg="add">
        <pc:chgData name="Benoit Buonassera" userId="a96dabe7-604d-4aa9-ad31-4c086b00a997" providerId="ADAL" clId="{EA7FDEBB-0E28-4F77-960B-FF64988A3EF0}" dt="2024-04-04T19:51:06.959" v="0"/>
        <pc:sldMkLst>
          <pc:docMk/>
          <pc:sldMk cId="3925877909" sldId="2147472419"/>
        </pc:sldMkLst>
      </pc:sldChg>
    </pc:docChg>
  </pc:docChgLst>
  <pc:docChgLst>
    <pc:chgData name="Benoit Buonassera" userId="a96dabe7-604d-4aa9-ad31-4c086b00a997" providerId="ADAL" clId="{3748E0EE-F927-42D9-92C7-674E24520212}"/>
    <pc:docChg chg="undo custSel addSld delSld modSld sldOrd modSection">
      <pc:chgData name="Benoit Buonassera" userId="a96dabe7-604d-4aa9-ad31-4c086b00a997" providerId="ADAL" clId="{3748E0EE-F927-42D9-92C7-674E24520212}" dt="2023-01-20T20:51:24.628" v="601"/>
      <pc:docMkLst>
        <pc:docMk/>
      </pc:docMkLst>
      <pc:sldChg chg="del">
        <pc:chgData name="Benoit Buonassera" userId="a96dabe7-604d-4aa9-ad31-4c086b00a997" providerId="ADAL" clId="{3748E0EE-F927-42D9-92C7-674E24520212}" dt="2023-01-19T16:12:47.627" v="3" actId="47"/>
        <pc:sldMkLst>
          <pc:docMk/>
          <pc:sldMk cId="1988243905" sldId="536"/>
        </pc:sldMkLst>
      </pc:sldChg>
      <pc:sldChg chg="add">
        <pc:chgData name="Benoit Buonassera" userId="a96dabe7-604d-4aa9-ad31-4c086b00a997" providerId="ADAL" clId="{3748E0EE-F927-42D9-92C7-674E24520212}" dt="2023-01-19T16:38:51.154" v="92"/>
        <pc:sldMkLst>
          <pc:docMk/>
          <pc:sldMk cId="2629391994" sldId="1434"/>
        </pc:sldMkLst>
      </pc:sldChg>
      <pc:sldChg chg="add del">
        <pc:chgData name="Benoit Buonassera" userId="a96dabe7-604d-4aa9-ad31-4c086b00a997" providerId="ADAL" clId="{3748E0EE-F927-42D9-92C7-674E24520212}" dt="2023-01-19T20:13:20.291" v="466"/>
        <pc:sldMkLst>
          <pc:docMk/>
          <pc:sldMk cId="3337320827" sldId="2076137760"/>
        </pc:sldMkLst>
      </pc:sldChg>
      <pc:sldChg chg="addSp delSp modSp mod delAnim modAnim modNotesTx">
        <pc:chgData name="Benoit Buonassera" userId="a96dabe7-604d-4aa9-ad31-4c086b00a997" providerId="ADAL" clId="{3748E0EE-F927-42D9-92C7-674E24520212}" dt="2023-01-20T20:51:24.628" v="601"/>
        <pc:sldMkLst>
          <pc:docMk/>
          <pc:sldMk cId="3897077361" sldId="2076137782"/>
        </pc:sldMkLst>
      </pc:sldChg>
      <pc:sldChg chg="del">
        <pc:chgData name="Benoit Buonassera" userId="a96dabe7-604d-4aa9-ad31-4c086b00a997" providerId="ADAL" clId="{3748E0EE-F927-42D9-92C7-674E24520212}" dt="2023-01-19T16:12:50.424" v="4" actId="47"/>
        <pc:sldMkLst>
          <pc:docMk/>
          <pc:sldMk cId="2870341190" sldId="2076137783"/>
        </pc:sldMkLst>
      </pc:sldChg>
      <pc:sldChg chg="addSp delSp modSp mod">
        <pc:chgData name="Benoit Buonassera" userId="a96dabe7-604d-4aa9-ad31-4c086b00a997" providerId="ADAL" clId="{3748E0EE-F927-42D9-92C7-674E24520212}" dt="2023-01-19T18:09:17.698" v="434" actId="1036"/>
        <pc:sldMkLst>
          <pc:docMk/>
          <pc:sldMk cId="3119683678" sldId="2076137795"/>
        </pc:sldMkLst>
      </pc:sldChg>
      <pc:sldChg chg="addSp delSp modSp mod">
        <pc:chgData name="Benoit Buonassera" userId="a96dabe7-604d-4aa9-ad31-4c086b00a997" providerId="ADAL" clId="{3748E0EE-F927-42D9-92C7-674E24520212}" dt="2023-01-19T18:16:50.452" v="440"/>
        <pc:sldMkLst>
          <pc:docMk/>
          <pc:sldMk cId="3836945747" sldId="2076137796"/>
        </pc:sldMkLst>
      </pc:sldChg>
      <pc:sldChg chg="addSp delSp modSp mod delAnim">
        <pc:chgData name="Benoit Buonassera" userId="a96dabe7-604d-4aa9-ad31-4c086b00a997" providerId="ADAL" clId="{3748E0EE-F927-42D9-92C7-674E24520212}" dt="2023-01-19T17:40:35.588" v="419" actId="20577"/>
        <pc:sldMkLst>
          <pc:docMk/>
          <pc:sldMk cId="216933095" sldId="2076137804"/>
        </pc:sldMkLst>
      </pc:sldChg>
      <pc:sldChg chg="del">
        <pc:chgData name="Benoit Buonassera" userId="a96dabe7-604d-4aa9-ad31-4c086b00a997" providerId="ADAL" clId="{3748E0EE-F927-42D9-92C7-674E24520212}" dt="2023-01-19T16:12:40.857" v="1" actId="47"/>
        <pc:sldMkLst>
          <pc:docMk/>
          <pc:sldMk cId="4015733086" sldId="2076137822"/>
        </pc:sldMkLst>
      </pc:sldChg>
      <pc:sldChg chg="del">
        <pc:chgData name="Benoit Buonassera" userId="a96dabe7-604d-4aa9-ad31-4c086b00a997" providerId="ADAL" clId="{3748E0EE-F927-42D9-92C7-674E24520212}" dt="2023-01-19T16:12:40.857" v="1" actId="47"/>
        <pc:sldMkLst>
          <pc:docMk/>
          <pc:sldMk cId="1964907907" sldId="2076137823"/>
        </pc:sldMkLst>
      </pc:sldChg>
      <pc:sldChg chg="ord">
        <pc:chgData name="Benoit Buonassera" userId="a96dabe7-604d-4aa9-ad31-4c086b00a997" providerId="ADAL" clId="{3748E0EE-F927-42D9-92C7-674E24520212}" dt="2023-01-19T16:39:09.817" v="94"/>
        <pc:sldMkLst>
          <pc:docMk/>
          <pc:sldMk cId="2531973046" sldId="2076137824"/>
        </pc:sldMkLst>
      </pc:sldChg>
      <pc:sldChg chg="addSp delSp">
        <pc:chgData name="Benoit Buonassera" userId="a96dabe7-604d-4aa9-ad31-4c086b00a997" providerId="ADAL" clId="{3748E0EE-F927-42D9-92C7-674E24520212}" dt="2023-01-19T17:40:21.067" v="404"/>
        <pc:sldMkLst>
          <pc:docMk/>
          <pc:sldMk cId="3038385048" sldId="2076137826"/>
        </pc:sldMkLst>
      </pc:sldChg>
      <pc:sldChg chg="del">
        <pc:chgData name="Benoit Buonassera" userId="a96dabe7-604d-4aa9-ad31-4c086b00a997" providerId="ADAL" clId="{3748E0EE-F927-42D9-92C7-674E24520212}" dt="2023-01-19T16:12:47.627" v="3" actId="47"/>
        <pc:sldMkLst>
          <pc:docMk/>
          <pc:sldMk cId="98649133" sldId="2076137827"/>
        </pc:sldMkLst>
      </pc:sldChg>
      <pc:sldChg chg="addSp delSp modSp add del mod modAnim">
        <pc:chgData name="Benoit Buonassera" userId="a96dabe7-604d-4aa9-ad31-4c086b00a997" providerId="ADAL" clId="{3748E0EE-F927-42D9-92C7-674E24520212}" dt="2023-01-19T20:20:21.099" v="598"/>
        <pc:sldMkLst>
          <pc:docMk/>
          <pc:sldMk cId="1120606747" sldId="2134803455"/>
        </pc:sldMkLst>
      </pc:sldChg>
      <pc:sldChg chg="del">
        <pc:chgData name="Benoit Buonassera" userId="a96dabe7-604d-4aa9-ad31-4c086b00a997" providerId="ADAL" clId="{3748E0EE-F927-42D9-92C7-674E24520212}" dt="2023-01-19T16:11:41.673" v="0" actId="47"/>
        <pc:sldMkLst>
          <pc:docMk/>
          <pc:sldMk cId="4229230728" sldId="2147469467"/>
        </pc:sldMkLst>
      </pc:sldChg>
      <pc:sldChg chg="delSp modSp del mod">
        <pc:chgData name="Benoit Buonassera" userId="a96dabe7-604d-4aa9-ad31-4c086b00a997" providerId="ADAL" clId="{3748E0EE-F927-42D9-92C7-674E24520212}" dt="2023-01-19T17:04:22.164" v="212" actId="47"/>
        <pc:sldMkLst>
          <pc:docMk/>
          <pc:sldMk cId="2388105087" sldId="2147469493"/>
        </pc:sldMkLst>
      </pc:sldChg>
      <pc:sldChg chg="modSp mod">
        <pc:chgData name="Benoit Buonassera" userId="a96dabe7-604d-4aa9-ad31-4c086b00a997" providerId="ADAL" clId="{3748E0EE-F927-42D9-92C7-674E24520212}" dt="2023-01-19T16:38:34.090" v="91" actId="1037"/>
        <pc:sldMkLst>
          <pc:docMk/>
          <pc:sldMk cId="1146754400" sldId="2147469494"/>
        </pc:sldMkLst>
      </pc:sldChg>
      <pc:sldChg chg="addSp delSp modSp add del mod modClrScheme chgLayout">
        <pc:chgData name="Benoit Buonassera" userId="a96dabe7-604d-4aa9-ad31-4c086b00a997" providerId="ADAL" clId="{3748E0EE-F927-42D9-92C7-674E24520212}" dt="2023-01-19T17:17:44.855" v="395" actId="2696"/>
        <pc:sldMkLst>
          <pc:docMk/>
          <pc:sldMk cId="2980395955" sldId="2147469495"/>
        </pc:sldMkLst>
      </pc:sldChg>
      <pc:sldChg chg="del">
        <pc:chgData name="Benoit Buonassera" userId="a96dabe7-604d-4aa9-ad31-4c086b00a997" providerId="ADAL" clId="{3748E0EE-F927-42D9-92C7-674E24520212}" dt="2023-01-19T16:12:43.924" v="2" actId="47"/>
        <pc:sldMkLst>
          <pc:docMk/>
          <pc:sldMk cId="3510880119" sldId="2147469495"/>
        </pc:sldMkLst>
      </pc:sldChg>
      <pc:sldChg chg="addSp delSp modSp add mod modClrScheme chgLayout">
        <pc:chgData name="Benoit Buonassera" userId="a96dabe7-604d-4aa9-ad31-4c086b00a997" providerId="ADAL" clId="{3748E0EE-F927-42D9-92C7-674E24520212}" dt="2023-01-19T17:17:35.509" v="394" actId="1035"/>
        <pc:sldMkLst>
          <pc:docMk/>
          <pc:sldMk cId="1146586257" sldId="2147469496"/>
        </pc:sldMkLst>
      </pc:sldChg>
      <pc:sldChg chg="addSp modSp new mod">
        <pc:chgData name="Benoit Buonassera" userId="a96dabe7-604d-4aa9-ad31-4c086b00a997" providerId="ADAL" clId="{3748E0EE-F927-42D9-92C7-674E24520212}" dt="2023-01-19T18:24:59.758" v="462"/>
        <pc:sldMkLst>
          <pc:docMk/>
          <pc:sldMk cId="3995404913" sldId="2147469497"/>
        </pc:sldMkLst>
      </pc:sldChg>
      <pc:sldChg chg="new">
        <pc:chgData name="Benoit Buonassera" userId="a96dabe7-604d-4aa9-ad31-4c086b00a997" providerId="ADAL" clId="{3748E0EE-F927-42D9-92C7-674E24520212}" dt="2023-01-19T18:27:05.840" v="463" actId="680"/>
        <pc:sldMkLst>
          <pc:docMk/>
          <pc:sldMk cId="7456410" sldId="2147469498"/>
        </pc:sldMkLst>
      </pc:sldChg>
      <pc:sldMasterChg chg="delSldLayout">
        <pc:chgData name="Benoit Buonassera" userId="a96dabe7-604d-4aa9-ad31-4c086b00a997" providerId="ADAL" clId="{3748E0EE-F927-42D9-92C7-674E24520212}" dt="2023-01-19T16:12:47.627" v="3" actId="47"/>
        <pc:sldMasterMkLst>
          <pc:docMk/>
          <pc:sldMasterMk cId="3227409675" sldId="2147483648"/>
        </pc:sldMasterMkLst>
        <pc:sldLayoutChg chg="del">
          <pc:chgData name="Benoit Buonassera" userId="a96dabe7-604d-4aa9-ad31-4c086b00a997" providerId="ADAL" clId="{3748E0EE-F927-42D9-92C7-674E24520212}" dt="2023-01-19T16:12:47.627" v="3" actId="47"/>
          <pc:sldLayoutMkLst>
            <pc:docMk/>
            <pc:sldMasterMk cId="3227409675" sldId="2147483648"/>
            <pc:sldLayoutMk cId="1626183998" sldId="2147483975"/>
          </pc:sldLayoutMkLst>
        </pc:sldLayoutChg>
      </pc:sldMasterChg>
    </pc:docChg>
  </pc:docChgLst>
  <pc:docChgLst>
    <pc:chgData name="Benoit Buonassera" userId="a96dabe7-604d-4aa9-ad31-4c086b00a997" providerId="ADAL" clId="{823B66C1-1793-4729-8F4E-62D98730E802}"/>
    <pc:docChg chg="custSel addSld modSld">
      <pc:chgData name="Benoit Buonassera" userId="a96dabe7-604d-4aa9-ad31-4c086b00a997" providerId="ADAL" clId="{823B66C1-1793-4729-8F4E-62D98730E802}" dt="2024-08-19T14:29:53.215" v="80" actId="20577"/>
      <pc:docMkLst>
        <pc:docMk/>
      </pc:docMkLst>
      <pc:sldChg chg="addSp delSp modSp mod">
        <pc:chgData name="Benoit Buonassera" userId="a96dabe7-604d-4aa9-ad31-4c086b00a997" providerId="ADAL" clId="{823B66C1-1793-4729-8F4E-62D98730E802}" dt="2024-08-14T17:10:16.327" v="40" actId="478"/>
        <pc:sldMkLst>
          <pc:docMk/>
          <pc:sldMk cId="3883323043" sldId="2147469779"/>
        </pc:sldMkLst>
      </pc:sldChg>
      <pc:sldChg chg="modSp mod">
        <pc:chgData name="Benoit Buonassera" userId="a96dabe7-604d-4aa9-ad31-4c086b00a997" providerId="ADAL" clId="{823B66C1-1793-4729-8F4E-62D98730E802}" dt="2024-07-23T15:46:49.221" v="3" actId="20577"/>
        <pc:sldMkLst>
          <pc:docMk/>
          <pc:sldMk cId="4017171180" sldId="2147473387"/>
        </pc:sldMkLst>
      </pc:sldChg>
      <pc:sldChg chg="modSp mod">
        <pc:chgData name="Benoit Buonassera" userId="a96dabe7-604d-4aa9-ad31-4c086b00a997" providerId="ADAL" clId="{823B66C1-1793-4729-8F4E-62D98730E802}" dt="2024-07-23T16:07:47.142" v="14" actId="20577"/>
        <pc:sldMkLst>
          <pc:docMk/>
          <pc:sldMk cId="1016260980" sldId="2147473392"/>
        </pc:sldMkLst>
      </pc:sldChg>
      <pc:sldChg chg="modSp add mod">
        <pc:chgData name="Benoit Buonassera" userId="a96dabe7-604d-4aa9-ad31-4c086b00a997" providerId="ADAL" clId="{823B66C1-1793-4729-8F4E-62D98730E802}" dt="2024-08-19T14:29:53.215" v="80" actId="20577"/>
        <pc:sldMkLst>
          <pc:docMk/>
          <pc:sldMk cId="3182398105" sldId="2147473393"/>
        </pc:sldMkLst>
      </pc:sldChg>
    </pc:docChg>
  </pc:docChgLst>
  <pc:docChgLst>
    <pc:chgData name="Benoit Buonassera" userId="a96dabe7-604d-4aa9-ad31-4c086b00a997" providerId="ADAL" clId="{2D3B1DD9-74CF-4F44-8BF6-E33C1DEAA35C}"/>
    <pc:docChg chg="undo custSel addSld delSld modSld sldOrd delMainMaster delSection modSection">
      <pc:chgData name="Benoit Buonassera" userId="a96dabe7-604d-4aa9-ad31-4c086b00a997" providerId="ADAL" clId="{2D3B1DD9-74CF-4F44-8BF6-E33C1DEAA35C}" dt="2022-02-14T18:43:38.275" v="75" actId="47"/>
      <pc:docMkLst>
        <pc:docMk/>
      </pc:docMkLst>
      <pc:sldChg chg="ord">
        <pc:chgData name="Benoit Buonassera" userId="a96dabe7-604d-4aa9-ad31-4c086b00a997" providerId="ADAL" clId="{2D3B1DD9-74CF-4F44-8BF6-E33C1DEAA35C}" dt="2022-02-14T18:42:29.533" v="71"/>
        <pc:sldMkLst>
          <pc:docMk/>
          <pc:sldMk cId="1988243905" sldId="536"/>
        </pc:sldMkLst>
      </pc:sldChg>
      <pc:sldChg chg="addSp delSp modSp mod modClrScheme chgLayout">
        <pc:chgData name="Benoit Buonassera" userId="a96dabe7-604d-4aa9-ad31-4c086b00a997" providerId="ADAL" clId="{2D3B1DD9-74CF-4F44-8BF6-E33C1DEAA35C}" dt="2022-02-04T02:15:55.330" v="60" actId="700"/>
        <pc:sldMkLst>
          <pc:docMk/>
          <pc:sldMk cId="1017774808" sldId="1200"/>
        </pc:sldMkLst>
      </pc:sldChg>
      <pc:sldChg chg="del">
        <pc:chgData name="Benoit Buonassera" userId="a96dabe7-604d-4aa9-ad31-4c086b00a997" providerId="ADAL" clId="{2D3B1DD9-74CF-4F44-8BF6-E33C1DEAA35C}" dt="2022-02-14T18:43:38.275" v="75" actId="47"/>
        <pc:sldMkLst>
          <pc:docMk/>
          <pc:sldMk cId="2320220657" sldId="1490"/>
        </pc:sldMkLst>
      </pc:sldChg>
      <pc:sldChg chg="del">
        <pc:chgData name="Benoit Buonassera" userId="a96dabe7-604d-4aa9-ad31-4c086b00a997" providerId="ADAL" clId="{2D3B1DD9-74CF-4F44-8BF6-E33C1DEAA35C}" dt="2022-02-14T18:43:06.452" v="73" actId="47"/>
        <pc:sldMkLst>
          <pc:docMk/>
          <pc:sldMk cId="3402766403" sldId="5015"/>
        </pc:sldMkLst>
      </pc:sldChg>
      <pc:sldChg chg="add del ord">
        <pc:chgData name="Benoit Buonassera" userId="a96dabe7-604d-4aa9-ad31-4c086b00a997" providerId="ADAL" clId="{2D3B1DD9-74CF-4F44-8BF6-E33C1DEAA35C}" dt="2022-02-14T18:42:29.533" v="71"/>
        <pc:sldMkLst>
          <pc:docMk/>
          <pc:sldMk cId="1707372706" sldId="2076137738"/>
        </pc:sldMkLst>
      </pc:sldChg>
      <pc:sldChg chg="modSp add del">
        <pc:chgData name="Benoit Buonassera" userId="a96dabe7-604d-4aa9-ad31-4c086b00a997" providerId="ADAL" clId="{2D3B1DD9-74CF-4F44-8BF6-E33C1DEAA35C}" dt="2022-02-14T18:41:27.281" v="64" actId="47"/>
        <pc:sldMkLst>
          <pc:docMk/>
          <pc:sldMk cId="25112179" sldId="2076137757"/>
        </pc:sldMkLst>
      </pc:sldChg>
      <pc:sldChg chg="del">
        <pc:chgData name="Benoit Buonassera" userId="a96dabe7-604d-4aa9-ad31-4c086b00a997" providerId="ADAL" clId="{2D3B1DD9-74CF-4F44-8BF6-E33C1DEAA35C}" dt="2022-02-14T18:41:38.943" v="65" actId="47"/>
        <pc:sldMkLst>
          <pc:docMk/>
          <pc:sldMk cId="2745744809" sldId="2076137758"/>
        </pc:sldMkLst>
      </pc:sldChg>
      <pc:sldChg chg="del">
        <pc:chgData name="Benoit Buonassera" userId="a96dabe7-604d-4aa9-ad31-4c086b00a997" providerId="ADAL" clId="{2D3B1DD9-74CF-4F44-8BF6-E33C1DEAA35C}" dt="2022-02-14T18:41:38.943" v="65" actId="47"/>
        <pc:sldMkLst>
          <pc:docMk/>
          <pc:sldMk cId="3728798293" sldId="2076137762"/>
        </pc:sldMkLst>
      </pc:sldChg>
      <pc:sldChg chg="del">
        <pc:chgData name="Benoit Buonassera" userId="a96dabe7-604d-4aa9-ad31-4c086b00a997" providerId="ADAL" clId="{2D3B1DD9-74CF-4F44-8BF6-E33C1DEAA35C}" dt="2022-02-14T18:41:38.943" v="65" actId="47"/>
        <pc:sldMkLst>
          <pc:docMk/>
          <pc:sldMk cId="2057988526" sldId="2076137763"/>
        </pc:sldMkLst>
      </pc:sldChg>
      <pc:sldChg chg="add">
        <pc:chgData name="Benoit Buonassera" userId="a96dabe7-604d-4aa9-ad31-4c086b00a997" providerId="ADAL" clId="{2D3B1DD9-74CF-4F44-8BF6-E33C1DEAA35C}" dt="2022-02-14T18:42:17.437" v="69"/>
        <pc:sldMkLst>
          <pc:docMk/>
          <pc:sldMk cId="2366476726" sldId="2076137771"/>
        </pc:sldMkLst>
      </pc:sldChg>
      <pc:sldChg chg="del">
        <pc:chgData name="Benoit Buonassera" userId="a96dabe7-604d-4aa9-ad31-4c086b00a997" providerId="ADAL" clId="{2D3B1DD9-74CF-4F44-8BF6-E33C1DEAA35C}" dt="2022-02-14T18:43:12.565" v="74" actId="47"/>
        <pc:sldMkLst>
          <pc:docMk/>
          <pc:sldMk cId="1953218339" sldId="2076137778"/>
        </pc:sldMkLst>
      </pc:sldChg>
      <pc:sldChg chg="add del modTransition">
        <pc:chgData name="Benoit Buonassera" userId="a96dabe7-604d-4aa9-ad31-4c086b00a997" providerId="ADAL" clId="{2D3B1DD9-74CF-4F44-8BF6-E33C1DEAA35C}" dt="2022-02-14T18:42:17.437" v="69"/>
        <pc:sldMkLst>
          <pc:docMk/>
          <pc:sldMk cId="3883323043" sldId="2076137782"/>
        </pc:sldMkLst>
      </pc:sldChg>
      <pc:sldChg chg="add del modTransition">
        <pc:chgData name="Benoit Buonassera" userId="a96dabe7-604d-4aa9-ad31-4c086b00a997" providerId="ADAL" clId="{2D3B1DD9-74CF-4F44-8BF6-E33C1DEAA35C}" dt="2022-02-14T18:42:17.437" v="69"/>
        <pc:sldMkLst>
          <pc:docMk/>
          <pc:sldMk cId="2979658645" sldId="2076137783"/>
        </pc:sldMkLst>
      </pc:sldChg>
      <pc:sldMasterChg chg="del delSldLayout">
        <pc:chgData name="Benoit Buonassera" userId="a96dabe7-604d-4aa9-ad31-4c086b00a997" providerId="ADAL" clId="{2D3B1DD9-74CF-4F44-8BF6-E33C1DEAA35C}" dt="2022-02-04T02:15:55.330" v="60" actId="700"/>
        <pc:sldMasterMkLst>
          <pc:docMk/>
          <pc:sldMasterMk cId="300970300" sldId="2147483769"/>
        </pc:sldMasterMkLst>
        <pc:sldLayoutChg chg="del">
          <pc:chgData name="Benoit Buonassera" userId="a96dabe7-604d-4aa9-ad31-4c086b00a997" providerId="ADAL" clId="{2D3B1DD9-74CF-4F44-8BF6-E33C1DEAA35C}" dt="2022-02-04T02:15:55.330" v="60" actId="700"/>
          <pc:sldLayoutMkLst>
            <pc:docMk/>
            <pc:sldMasterMk cId="300970300" sldId="2147483769"/>
            <pc:sldLayoutMk cId="420380959" sldId="2147483770"/>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1890641221" sldId="2147483771"/>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1756451331" sldId="2147483772"/>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2083166824" sldId="2147483773"/>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725396940" sldId="2147483774"/>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2456901328" sldId="2147483775"/>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1076090525" sldId="2147483776"/>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2107985653" sldId="2147483777"/>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3322418900" sldId="2147483778"/>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441265799" sldId="2147483779"/>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3079663089" sldId="2147483780"/>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3513245905" sldId="2147483781"/>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2213803229" sldId="2147483782"/>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3899652802" sldId="2147483783"/>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2332726337" sldId="2147483784"/>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2685552456" sldId="2147483785"/>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1631244975" sldId="2147483786"/>
          </pc:sldLayoutMkLst>
        </pc:sldLayoutChg>
        <pc:sldLayoutChg chg="del">
          <pc:chgData name="Benoit Buonassera" userId="a96dabe7-604d-4aa9-ad31-4c086b00a997" providerId="ADAL" clId="{2D3B1DD9-74CF-4F44-8BF6-E33C1DEAA35C}" dt="2022-02-04T02:15:55.330" v="60" actId="700"/>
          <pc:sldLayoutMkLst>
            <pc:docMk/>
            <pc:sldMasterMk cId="300970300" sldId="2147483769"/>
            <pc:sldLayoutMk cId="392080480" sldId="2147483787"/>
          </pc:sldLayoutMkLst>
        </pc:sldLayoutChg>
      </pc:sldMasterChg>
      <pc:sldMasterChg chg="del delSldLayout">
        <pc:chgData name="Benoit Buonassera" userId="a96dabe7-604d-4aa9-ad31-4c086b00a997" providerId="ADAL" clId="{2D3B1DD9-74CF-4F44-8BF6-E33C1DEAA35C}" dt="2022-02-14T18:43:06.452" v="73" actId="47"/>
        <pc:sldMasterMkLst>
          <pc:docMk/>
          <pc:sldMasterMk cId="1210784220" sldId="2147483840"/>
        </pc:sldMasterMkLst>
        <pc:sldLayoutChg chg="del">
          <pc:chgData name="Benoit Buonassera" userId="a96dabe7-604d-4aa9-ad31-4c086b00a997" providerId="ADAL" clId="{2D3B1DD9-74CF-4F44-8BF6-E33C1DEAA35C}" dt="2022-02-14T18:43:06.452" v="73" actId="47"/>
          <pc:sldLayoutMkLst>
            <pc:docMk/>
            <pc:sldMasterMk cId="1210784220" sldId="2147483840"/>
            <pc:sldLayoutMk cId="2094774993" sldId="2147483841"/>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2876368858" sldId="2147483842"/>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3757149759" sldId="2147483843"/>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1501448912" sldId="2147483844"/>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3105254549" sldId="2147483845"/>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2378025856" sldId="2147483846"/>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1800876741" sldId="2147483847"/>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251625075" sldId="2147483848"/>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1523467510" sldId="2147483849"/>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1600422809" sldId="2147483850"/>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3733837759" sldId="2147483851"/>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2240670310" sldId="2147483852"/>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1445106276" sldId="2147483853"/>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4163005967" sldId="2147483854"/>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1474148711" sldId="2147483855"/>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1826763158" sldId="2147483856"/>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3841840186" sldId="2147483857"/>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2368102555" sldId="2147483858"/>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3198333119" sldId="2147483859"/>
          </pc:sldLayoutMkLst>
        </pc:sldLayoutChg>
        <pc:sldLayoutChg chg="del">
          <pc:chgData name="Benoit Buonassera" userId="a96dabe7-604d-4aa9-ad31-4c086b00a997" providerId="ADAL" clId="{2D3B1DD9-74CF-4F44-8BF6-E33C1DEAA35C}" dt="2022-02-14T18:43:06.452" v="73" actId="47"/>
          <pc:sldLayoutMkLst>
            <pc:docMk/>
            <pc:sldMasterMk cId="1210784220" sldId="2147483840"/>
            <pc:sldLayoutMk cId="4101183580" sldId="2147483860"/>
          </pc:sldLayoutMkLst>
        </pc:sldLayoutChg>
      </pc:sldMasterChg>
    </pc:docChg>
  </pc:docChgLst>
  <pc:docChgLst>
    <pc:chgData name="Benoit Buonassera" userId="a96dabe7-604d-4aa9-ad31-4c086b00a997" providerId="ADAL" clId="{9A24FFBE-0C1B-4268-AC77-973D05DACCA4}"/>
    <pc:docChg chg="undo custSel addSld modSld">
      <pc:chgData name="Benoit Buonassera" userId="a96dabe7-604d-4aa9-ad31-4c086b00a997" providerId="ADAL" clId="{9A24FFBE-0C1B-4268-AC77-973D05DACCA4}" dt="2025-03-31T16:39:52.102" v="576" actId="20577"/>
      <pc:docMkLst>
        <pc:docMk/>
      </pc:docMkLst>
      <pc:sldChg chg="modSp">
        <pc:chgData name="Benoit Buonassera" userId="a96dabe7-604d-4aa9-ad31-4c086b00a997" providerId="ADAL" clId="{9A24FFBE-0C1B-4268-AC77-973D05DACCA4}" dt="2025-03-20T15:58:19.909" v="105" actId="20578"/>
        <pc:sldMkLst>
          <pc:docMk/>
          <pc:sldMk cId="2483641892" sldId="264"/>
        </pc:sldMkLst>
        <pc:graphicFrameChg chg="mod">
          <ac:chgData name="Benoit Buonassera" userId="a96dabe7-604d-4aa9-ad31-4c086b00a997" providerId="ADAL" clId="{9A24FFBE-0C1B-4268-AC77-973D05DACCA4}" dt="2025-03-20T15:58:19.909" v="105" actId="20578"/>
          <ac:graphicFrameMkLst>
            <pc:docMk/>
            <pc:sldMk cId="2483641892" sldId="264"/>
            <ac:graphicFrameMk id="3" creationId="{E66FD5B1-3D14-84C4-1ECB-9DF3D1E44527}"/>
          </ac:graphicFrameMkLst>
        </pc:graphicFrameChg>
      </pc:sldChg>
      <pc:sldChg chg="modSp mod">
        <pc:chgData name="Benoit Buonassera" userId="a96dabe7-604d-4aa9-ad31-4c086b00a997" providerId="ADAL" clId="{9A24FFBE-0C1B-4268-AC77-973D05DACCA4}" dt="2025-03-19T18:28:07.787" v="4" actId="20577"/>
        <pc:sldMkLst>
          <pc:docMk/>
          <pc:sldMk cId="3777932446" sldId="2147472127"/>
        </pc:sldMkLst>
        <pc:graphicFrameChg chg="modGraphic">
          <ac:chgData name="Benoit Buonassera" userId="a96dabe7-604d-4aa9-ad31-4c086b00a997" providerId="ADAL" clId="{9A24FFBE-0C1B-4268-AC77-973D05DACCA4}" dt="2025-03-19T18:28:07.787" v="4" actId="20577"/>
          <ac:graphicFrameMkLst>
            <pc:docMk/>
            <pc:sldMk cId="3777932446" sldId="2147472127"/>
            <ac:graphicFrameMk id="106" creationId="{C7C0D464-3722-EC6E-3DC9-C36001DC1C7E}"/>
          </ac:graphicFrameMkLst>
        </pc:graphicFrameChg>
      </pc:sldChg>
      <pc:sldChg chg="delSp modSp mod delAnim">
        <pc:chgData name="Benoit Buonassera" userId="a96dabe7-604d-4aa9-ad31-4c086b00a997" providerId="ADAL" clId="{9A24FFBE-0C1B-4268-AC77-973D05DACCA4}" dt="2025-03-19T18:59:02.897" v="65" actId="1037"/>
        <pc:sldMkLst>
          <pc:docMk/>
          <pc:sldMk cId="3417352276" sldId="2147472408"/>
        </pc:sldMkLst>
        <pc:spChg chg="mod">
          <ac:chgData name="Benoit Buonassera" userId="a96dabe7-604d-4aa9-ad31-4c086b00a997" providerId="ADAL" clId="{9A24FFBE-0C1B-4268-AC77-973D05DACCA4}" dt="2025-03-19T18:59:02.897" v="65" actId="1037"/>
          <ac:spMkLst>
            <pc:docMk/>
            <pc:sldMk cId="3417352276" sldId="2147472408"/>
            <ac:spMk id="53" creationId="{7C4D5AAF-E9E8-3DB4-1987-0E131598B319}"/>
          </ac:spMkLst>
        </pc:spChg>
        <pc:picChg chg="mod">
          <ac:chgData name="Benoit Buonassera" userId="a96dabe7-604d-4aa9-ad31-4c086b00a997" providerId="ADAL" clId="{9A24FFBE-0C1B-4268-AC77-973D05DACCA4}" dt="2025-03-19T18:59:02.897" v="65" actId="1037"/>
          <ac:picMkLst>
            <pc:docMk/>
            <pc:sldMk cId="3417352276" sldId="2147472408"/>
            <ac:picMk id="52" creationId="{18A90BD9-B13E-57F7-9F7D-78B64520CC10}"/>
          </ac:picMkLst>
        </pc:picChg>
      </pc:sldChg>
      <pc:sldChg chg="modSp mod">
        <pc:chgData name="Benoit Buonassera" userId="a96dabe7-604d-4aa9-ad31-4c086b00a997" providerId="ADAL" clId="{9A24FFBE-0C1B-4268-AC77-973D05DACCA4}" dt="2025-03-31T16:29:41.295" v="574" actId="1076"/>
        <pc:sldMkLst>
          <pc:docMk/>
          <pc:sldMk cId="4017171180" sldId="2147473387"/>
        </pc:sldMkLst>
        <pc:graphicFrameChg chg="mod modGraphic">
          <ac:chgData name="Benoit Buonassera" userId="a96dabe7-604d-4aa9-ad31-4c086b00a997" providerId="ADAL" clId="{9A24FFBE-0C1B-4268-AC77-973D05DACCA4}" dt="2025-03-31T16:29:41.295" v="574" actId="1076"/>
          <ac:graphicFrameMkLst>
            <pc:docMk/>
            <pc:sldMk cId="4017171180" sldId="2147473387"/>
            <ac:graphicFrameMk id="8" creationId="{AC968475-674E-7DBF-81B4-486C548BF2DF}"/>
          </ac:graphicFrameMkLst>
        </pc:graphicFrameChg>
      </pc:sldChg>
      <pc:sldChg chg="addSp delSp modSp add mod delAnim modAnim modShow">
        <pc:chgData name="Benoit Buonassera" userId="a96dabe7-604d-4aa9-ad31-4c086b00a997" providerId="ADAL" clId="{9A24FFBE-0C1B-4268-AC77-973D05DACCA4}" dt="2025-03-20T16:56:23.893" v="274" actId="729"/>
        <pc:sldMkLst>
          <pc:docMk/>
          <pc:sldMk cId="278410041" sldId="2147473394"/>
        </pc:sldMkLst>
        <pc:spChg chg="add mod">
          <ac:chgData name="Benoit Buonassera" userId="a96dabe7-604d-4aa9-ad31-4c086b00a997" providerId="ADAL" clId="{9A24FFBE-0C1B-4268-AC77-973D05DACCA4}" dt="2025-03-20T16:35:15.023" v="119" actId="1076"/>
          <ac:spMkLst>
            <pc:docMk/>
            <pc:sldMk cId="278410041" sldId="2147473394"/>
            <ac:spMk id="8" creationId="{2E5D3DC2-42CF-A845-59A1-FE290266D29D}"/>
          </ac:spMkLst>
        </pc:spChg>
        <pc:spChg chg="mod topLvl">
          <ac:chgData name="Benoit Buonassera" userId="a96dabe7-604d-4aa9-ad31-4c086b00a997" providerId="ADAL" clId="{9A24FFBE-0C1B-4268-AC77-973D05DACCA4}" dt="2025-03-20T16:52:01.437" v="228" actId="1076"/>
          <ac:spMkLst>
            <pc:docMk/>
            <pc:sldMk cId="278410041" sldId="2147473394"/>
            <ac:spMk id="9" creationId="{B896F322-B62E-4815-C7CE-2CE95B9082E7}"/>
          </ac:spMkLst>
        </pc:spChg>
        <pc:spChg chg="add mod">
          <ac:chgData name="Benoit Buonassera" userId="a96dabe7-604d-4aa9-ad31-4c086b00a997" providerId="ADAL" clId="{9A24FFBE-0C1B-4268-AC77-973D05DACCA4}" dt="2025-03-20T16:35:15.023" v="119" actId="1076"/>
          <ac:spMkLst>
            <pc:docMk/>
            <pc:sldMk cId="278410041" sldId="2147473394"/>
            <ac:spMk id="12" creationId="{F45580AE-E23F-9D09-F26D-7CC2A474C963}"/>
          </ac:spMkLst>
        </pc:spChg>
        <pc:spChg chg="add mod">
          <ac:chgData name="Benoit Buonassera" userId="a96dabe7-604d-4aa9-ad31-4c086b00a997" providerId="ADAL" clId="{9A24FFBE-0C1B-4268-AC77-973D05DACCA4}" dt="2025-03-20T16:35:15.023" v="119" actId="1076"/>
          <ac:spMkLst>
            <pc:docMk/>
            <pc:sldMk cId="278410041" sldId="2147473394"/>
            <ac:spMk id="14" creationId="{EEE36970-3FB3-D73F-411A-FFC63C49DA37}"/>
          </ac:spMkLst>
        </pc:spChg>
        <pc:spChg chg="add mod topLvl">
          <ac:chgData name="Benoit Buonassera" userId="a96dabe7-604d-4aa9-ad31-4c086b00a997" providerId="ADAL" clId="{9A24FFBE-0C1B-4268-AC77-973D05DACCA4}" dt="2025-03-20T16:52:16.877" v="232" actId="165"/>
          <ac:spMkLst>
            <pc:docMk/>
            <pc:sldMk cId="278410041" sldId="2147473394"/>
            <ac:spMk id="17" creationId="{77458F45-E411-EB59-D406-DE342336BADE}"/>
          </ac:spMkLst>
        </pc:spChg>
        <pc:spChg chg="add mod topLvl">
          <ac:chgData name="Benoit Buonassera" userId="a96dabe7-604d-4aa9-ad31-4c086b00a997" providerId="ADAL" clId="{9A24FFBE-0C1B-4268-AC77-973D05DACCA4}" dt="2025-03-20T16:53:37.333" v="257" actId="20577"/>
          <ac:spMkLst>
            <pc:docMk/>
            <pc:sldMk cId="278410041" sldId="2147473394"/>
            <ac:spMk id="18" creationId="{322955A8-58D2-221B-DBF6-61994430A051}"/>
          </ac:spMkLst>
        </pc:spChg>
        <pc:spChg chg="add mod">
          <ac:chgData name="Benoit Buonassera" userId="a96dabe7-604d-4aa9-ad31-4c086b00a997" providerId="ADAL" clId="{9A24FFBE-0C1B-4268-AC77-973D05DACCA4}" dt="2025-03-20T16:35:18.356" v="120" actId="571"/>
          <ac:spMkLst>
            <pc:docMk/>
            <pc:sldMk cId="278410041" sldId="2147473394"/>
            <ac:spMk id="24" creationId="{2D398B45-489E-D638-6999-A815B2A2BD9C}"/>
          </ac:spMkLst>
        </pc:spChg>
        <pc:spChg chg="add mod">
          <ac:chgData name="Benoit Buonassera" userId="a96dabe7-604d-4aa9-ad31-4c086b00a997" providerId="ADAL" clId="{9A24FFBE-0C1B-4268-AC77-973D05DACCA4}" dt="2025-03-20T16:36:31.319" v="136" actId="207"/>
          <ac:spMkLst>
            <pc:docMk/>
            <pc:sldMk cId="278410041" sldId="2147473394"/>
            <ac:spMk id="25" creationId="{A6F67DF7-DF53-3D41-D747-636CBC9DBB5C}"/>
          </ac:spMkLst>
        </pc:spChg>
        <pc:spChg chg="add mod">
          <ac:chgData name="Benoit Buonassera" userId="a96dabe7-604d-4aa9-ad31-4c086b00a997" providerId="ADAL" clId="{9A24FFBE-0C1B-4268-AC77-973D05DACCA4}" dt="2025-03-20T16:37:37.613" v="140" actId="1076"/>
          <ac:spMkLst>
            <pc:docMk/>
            <pc:sldMk cId="278410041" sldId="2147473394"/>
            <ac:spMk id="34" creationId="{AE12230F-0EC3-798E-7D8B-796361F5E9C7}"/>
          </ac:spMkLst>
        </pc:spChg>
        <pc:spChg chg="mod topLvl">
          <ac:chgData name="Benoit Buonassera" userId="a96dabe7-604d-4aa9-ad31-4c086b00a997" providerId="ADAL" clId="{9A24FFBE-0C1B-4268-AC77-973D05DACCA4}" dt="2025-03-20T16:53:08.009" v="243" actId="1076"/>
          <ac:spMkLst>
            <pc:docMk/>
            <pc:sldMk cId="278410041" sldId="2147473394"/>
            <ac:spMk id="35" creationId="{C749B949-770A-B099-7524-9DFB68E95565}"/>
          </ac:spMkLst>
        </pc:spChg>
        <pc:spChg chg="mod topLvl">
          <ac:chgData name="Benoit Buonassera" userId="a96dabe7-604d-4aa9-ad31-4c086b00a997" providerId="ADAL" clId="{9A24FFBE-0C1B-4268-AC77-973D05DACCA4}" dt="2025-03-20T16:54:18.261" v="273" actId="14100"/>
          <ac:spMkLst>
            <pc:docMk/>
            <pc:sldMk cId="278410041" sldId="2147473394"/>
            <ac:spMk id="38" creationId="{6F7B77B4-CC9A-9A2D-0237-2CE43F2A0047}"/>
          </ac:spMkLst>
        </pc:spChg>
        <pc:spChg chg="mod topLvl">
          <ac:chgData name="Benoit Buonassera" userId="a96dabe7-604d-4aa9-ad31-4c086b00a997" providerId="ADAL" clId="{9A24FFBE-0C1B-4268-AC77-973D05DACCA4}" dt="2025-03-20T16:52:16.877" v="232" actId="165"/>
          <ac:spMkLst>
            <pc:docMk/>
            <pc:sldMk cId="278410041" sldId="2147473394"/>
            <ac:spMk id="39" creationId="{24A0418F-6C50-C834-9D15-6F610CBC197B}"/>
          </ac:spMkLst>
        </pc:spChg>
        <pc:spChg chg="add mod topLvl">
          <ac:chgData name="Benoit Buonassera" userId="a96dabe7-604d-4aa9-ad31-4c086b00a997" providerId="ADAL" clId="{9A24FFBE-0C1B-4268-AC77-973D05DACCA4}" dt="2025-03-20T16:52:16.877" v="232" actId="165"/>
          <ac:spMkLst>
            <pc:docMk/>
            <pc:sldMk cId="278410041" sldId="2147473394"/>
            <ac:spMk id="42" creationId="{5311F38B-FF67-05DC-02CE-F2367A854235}"/>
          </ac:spMkLst>
        </pc:spChg>
        <pc:spChg chg="mod topLvl">
          <ac:chgData name="Benoit Buonassera" userId="a96dabe7-604d-4aa9-ad31-4c086b00a997" providerId="ADAL" clId="{9A24FFBE-0C1B-4268-AC77-973D05DACCA4}" dt="2025-03-20T16:52:16.877" v="232" actId="165"/>
          <ac:spMkLst>
            <pc:docMk/>
            <pc:sldMk cId="278410041" sldId="2147473394"/>
            <ac:spMk id="43" creationId="{6A92CCDC-1D6E-2846-78F6-DE0517D1D019}"/>
          </ac:spMkLst>
        </pc:spChg>
        <pc:spChg chg="add mod">
          <ac:chgData name="Benoit Buonassera" userId="a96dabe7-604d-4aa9-ad31-4c086b00a997" providerId="ADAL" clId="{9A24FFBE-0C1B-4268-AC77-973D05DACCA4}" dt="2025-03-20T16:39:14.848" v="145" actId="571"/>
          <ac:spMkLst>
            <pc:docMk/>
            <pc:sldMk cId="278410041" sldId="2147473394"/>
            <ac:spMk id="44" creationId="{5480599F-D868-2781-C405-25450382E1E3}"/>
          </ac:spMkLst>
        </pc:spChg>
        <pc:spChg chg="mod topLvl">
          <ac:chgData name="Benoit Buonassera" userId="a96dabe7-604d-4aa9-ad31-4c086b00a997" providerId="ADAL" clId="{9A24FFBE-0C1B-4268-AC77-973D05DACCA4}" dt="2025-03-20T16:38:02.575" v="143" actId="1076"/>
          <ac:spMkLst>
            <pc:docMk/>
            <pc:sldMk cId="278410041" sldId="2147473394"/>
            <ac:spMk id="45" creationId="{B2EC6794-C164-653A-D74D-7684191FDEDC}"/>
          </ac:spMkLst>
        </pc:spChg>
        <pc:spChg chg="mod topLvl">
          <ac:chgData name="Benoit Buonassera" userId="a96dabe7-604d-4aa9-ad31-4c086b00a997" providerId="ADAL" clId="{9A24FFBE-0C1B-4268-AC77-973D05DACCA4}" dt="2025-03-20T16:52:16.877" v="232" actId="165"/>
          <ac:spMkLst>
            <pc:docMk/>
            <pc:sldMk cId="278410041" sldId="2147473394"/>
            <ac:spMk id="46" creationId="{E45C6B7E-1D3A-F163-57FF-92E111BFEF7E}"/>
          </ac:spMkLst>
        </pc:spChg>
        <pc:spChg chg="add mod topLvl">
          <ac:chgData name="Benoit Buonassera" userId="a96dabe7-604d-4aa9-ad31-4c086b00a997" providerId="ADAL" clId="{9A24FFBE-0C1B-4268-AC77-973D05DACCA4}" dt="2025-03-20T16:52:16.877" v="232" actId="165"/>
          <ac:spMkLst>
            <pc:docMk/>
            <pc:sldMk cId="278410041" sldId="2147473394"/>
            <ac:spMk id="49" creationId="{5B5A185E-A448-8464-F9C9-591DCEB84882}"/>
          </ac:spMkLst>
        </pc:spChg>
        <pc:spChg chg="add mod topLvl">
          <ac:chgData name="Benoit Buonassera" userId="a96dabe7-604d-4aa9-ad31-4c086b00a997" providerId="ADAL" clId="{9A24FFBE-0C1B-4268-AC77-973D05DACCA4}" dt="2025-03-20T16:52:16.877" v="232" actId="165"/>
          <ac:spMkLst>
            <pc:docMk/>
            <pc:sldMk cId="278410041" sldId="2147473394"/>
            <ac:spMk id="53" creationId="{8C409133-F092-EB01-3E60-5D49D7F92D48}"/>
          </ac:spMkLst>
        </pc:spChg>
        <pc:spChg chg="add mod">
          <ac:chgData name="Benoit Buonassera" userId="a96dabe7-604d-4aa9-ad31-4c086b00a997" providerId="ADAL" clId="{9A24FFBE-0C1B-4268-AC77-973D05DACCA4}" dt="2025-03-20T16:49:05.199" v="178" actId="1076"/>
          <ac:spMkLst>
            <pc:docMk/>
            <pc:sldMk cId="278410041" sldId="2147473394"/>
            <ac:spMk id="90" creationId="{3FA63E2B-34C4-1CE6-4229-228BF16FC5D4}"/>
          </ac:spMkLst>
        </pc:spChg>
        <pc:spChg chg="add mod">
          <ac:chgData name="Benoit Buonassera" userId="a96dabe7-604d-4aa9-ad31-4c086b00a997" providerId="ADAL" clId="{9A24FFBE-0C1B-4268-AC77-973D05DACCA4}" dt="2025-03-20T16:50:28.607" v="183" actId="20577"/>
          <ac:spMkLst>
            <pc:docMk/>
            <pc:sldMk cId="278410041" sldId="2147473394"/>
            <ac:spMk id="92" creationId="{DC89CB42-7B61-85B8-8112-82AD2A474576}"/>
          </ac:spMkLst>
        </pc:spChg>
        <pc:spChg chg="add mod">
          <ac:chgData name="Benoit Buonassera" userId="a96dabe7-604d-4aa9-ad31-4c086b00a997" providerId="ADAL" clId="{9A24FFBE-0C1B-4268-AC77-973D05DACCA4}" dt="2025-03-20T16:50:41.173" v="187" actId="20577"/>
          <ac:spMkLst>
            <pc:docMk/>
            <pc:sldMk cId="278410041" sldId="2147473394"/>
            <ac:spMk id="93" creationId="{FAC49FB9-7A7C-FC0D-979C-C71BFB5D2D88}"/>
          </ac:spMkLst>
        </pc:spChg>
        <pc:spChg chg="add mod">
          <ac:chgData name="Benoit Buonassera" userId="a96dabe7-604d-4aa9-ad31-4c086b00a997" providerId="ADAL" clId="{9A24FFBE-0C1B-4268-AC77-973D05DACCA4}" dt="2025-03-20T16:53:21.245" v="249" actId="1076"/>
          <ac:spMkLst>
            <pc:docMk/>
            <pc:sldMk cId="278410041" sldId="2147473394"/>
            <ac:spMk id="94" creationId="{2D2D5AF3-E283-FF25-E42E-582D6E9F94FC}"/>
          </ac:spMkLst>
        </pc:spChg>
        <pc:spChg chg="add mod">
          <ac:chgData name="Benoit Buonassera" userId="a96dabe7-604d-4aa9-ad31-4c086b00a997" providerId="ADAL" clId="{9A24FFBE-0C1B-4268-AC77-973D05DACCA4}" dt="2025-03-20T16:53:57.361" v="272" actId="1076"/>
          <ac:spMkLst>
            <pc:docMk/>
            <pc:sldMk cId="278410041" sldId="2147473394"/>
            <ac:spMk id="95" creationId="{A8BCA6DE-CE7E-F5F8-59A8-954295C85882}"/>
          </ac:spMkLst>
        </pc:spChg>
        <pc:picChg chg="add mod">
          <ac:chgData name="Benoit Buonassera" userId="a96dabe7-604d-4aa9-ad31-4c086b00a997" providerId="ADAL" clId="{9A24FFBE-0C1B-4268-AC77-973D05DACCA4}" dt="2025-03-20T16:37:24.625" v="137" actId="1076"/>
          <ac:picMkLst>
            <pc:docMk/>
            <pc:sldMk cId="278410041" sldId="2147473394"/>
            <ac:picMk id="19" creationId="{D81F8673-D91D-1A8D-74FA-CC8E27C27785}"/>
          </ac:picMkLst>
        </pc:picChg>
        <pc:picChg chg="add mod">
          <ac:chgData name="Benoit Buonassera" userId="a96dabe7-604d-4aa9-ad31-4c086b00a997" providerId="ADAL" clId="{9A24FFBE-0C1B-4268-AC77-973D05DACCA4}" dt="2025-03-20T16:48:36.940" v="172" actId="1076"/>
          <ac:picMkLst>
            <pc:docMk/>
            <pc:sldMk cId="278410041" sldId="2147473394"/>
            <ac:picMk id="20" creationId="{A811A65F-F593-E005-8762-16C8376B0469}"/>
          </ac:picMkLst>
        </pc:picChg>
        <pc:picChg chg="mod">
          <ac:chgData name="Benoit Buonassera" userId="a96dabe7-604d-4aa9-ad31-4c086b00a997" providerId="ADAL" clId="{9A24FFBE-0C1B-4268-AC77-973D05DACCA4}" dt="2025-03-20T15:54:01.088" v="83" actId="571"/>
          <ac:picMkLst>
            <pc:docMk/>
            <pc:sldMk cId="278410041" sldId="2147473394"/>
            <ac:picMk id="36" creationId="{42ED654D-FDD0-F8FD-9ECA-B2CA64199BD9}"/>
          </ac:picMkLst>
        </pc:picChg>
        <pc:picChg chg="mod">
          <ac:chgData name="Benoit Buonassera" userId="a96dabe7-604d-4aa9-ad31-4c086b00a997" providerId="ADAL" clId="{9A24FFBE-0C1B-4268-AC77-973D05DACCA4}" dt="2025-03-20T16:38:34.585" v="144" actId="571"/>
          <ac:picMkLst>
            <pc:docMk/>
            <pc:sldMk cId="278410041" sldId="2147473394"/>
            <ac:picMk id="37" creationId="{6E99EBA6-90A8-1F47-1A05-922F98DD511A}"/>
          </ac:picMkLst>
        </pc:picChg>
        <pc:picChg chg="mod">
          <ac:chgData name="Benoit Buonassera" userId="a96dabe7-604d-4aa9-ad31-4c086b00a997" providerId="ADAL" clId="{9A24FFBE-0C1B-4268-AC77-973D05DACCA4}" dt="2025-03-20T16:39:24.428" v="146" actId="571"/>
          <ac:picMkLst>
            <pc:docMk/>
            <pc:sldMk cId="278410041" sldId="2147473394"/>
            <ac:picMk id="40" creationId="{6BD33768-BB17-9B48-1A3D-C4244E493511}"/>
          </ac:picMkLst>
        </pc:picChg>
        <pc:picChg chg="mod">
          <ac:chgData name="Benoit Buonassera" userId="a96dabe7-604d-4aa9-ad31-4c086b00a997" providerId="ADAL" clId="{9A24FFBE-0C1B-4268-AC77-973D05DACCA4}" dt="2025-03-20T15:54:07.833" v="84" actId="571"/>
          <ac:picMkLst>
            <pc:docMk/>
            <pc:sldMk cId="278410041" sldId="2147473394"/>
            <ac:picMk id="41" creationId="{75AE967B-8F80-FE3B-F0B2-3A2FAD84836F}"/>
          </ac:picMkLst>
        </pc:picChg>
        <pc:picChg chg="add mod">
          <ac:chgData name="Benoit Buonassera" userId="a96dabe7-604d-4aa9-ad31-4c086b00a997" providerId="ADAL" clId="{9A24FFBE-0C1B-4268-AC77-973D05DACCA4}" dt="2025-03-20T16:39:38.152" v="151" actId="1076"/>
          <ac:picMkLst>
            <pc:docMk/>
            <pc:sldMk cId="278410041" sldId="2147473394"/>
            <ac:picMk id="50" creationId="{CDD89075-FE2A-A0C1-7F33-0F86B1D9545A}"/>
          </ac:picMkLst>
        </pc:picChg>
        <pc:picChg chg="add del mod">
          <ac:chgData name="Benoit Buonassera" userId="a96dabe7-604d-4aa9-ad31-4c086b00a997" providerId="ADAL" clId="{9A24FFBE-0C1B-4268-AC77-973D05DACCA4}" dt="2025-03-20T16:40:19.178" v="158" actId="1076"/>
          <ac:picMkLst>
            <pc:docMk/>
            <pc:sldMk cId="278410041" sldId="2147473394"/>
            <ac:picMk id="51" creationId="{806D04A6-DFDF-1306-8DD7-9F4A55E7C4F6}"/>
          </ac:picMkLst>
        </pc:picChg>
        <pc:picChg chg="mod">
          <ac:chgData name="Benoit Buonassera" userId="a96dabe7-604d-4aa9-ad31-4c086b00a997" providerId="ADAL" clId="{9A24FFBE-0C1B-4268-AC77-973D05DACCA4}" dt="2025-03-20T16:35:15.023" v="119" actId="1076"/>
          <ac:picMkLst>
            <pc:docMk/>
            <pc:sldMk cId="278410041" sldId="2147473394"/>
            <ac:picMk id="59" creationId="{AD49DEEA-2398-CD02-9C71-50A5B37D70B8}"/>
          </ac:picMkLst>
        </pc:picChg>
        <pc:picChg chg="add mod">
          <ac:chgData name="Benoit Buonassera" userId="a96dabe7-604d-4aa9-ad31-4c086b00a997" providerId="ADAL" clId="{9A24FFBE-0C1B-4268-AC77-973D05DACCA4}" dt="2025-03-20T16:48:57.851" v="176" actId="1076"/>
          <ac:picMkLst>
            <pc:docMk/>
            <pc:sldMk cId="278410041" sldId="2147473394"/>
            <ac:picMk id="89" creationId="{1FEC98A1-1C6E-B94B-A23A-1BBE7C33A2FC}"/>
          </ac:picMkLst>
        </pc:picChg>
      </pc:sldChg>
      <pc:sldChg chg="modSp add mod">
        <pc:chgData name="Benoit Buonassera" userId="a96dabe7-604d-4aa9-ad31-4c086b00a997" providerId="ADAL" clId="{9A24FFBE-0C1B-4268-AC77-973D05DACCA4}" dt="2025-03-31T16:39:52.102" v="576" actId="20577"/>
        <pc:sldMkLst>
          <pc:docMk/>
          <pc:sldMk cId="1336486375" sldId="2147473395"/>
        </pc:sldMkLst>
        <pc:spChg chg="mod">
          <ac:chgData name="Benoit Buonassera" userId="a96dabe7-604d-4aa9-ad31-4c086b00a997" providerId="ADAL" clId="{9A24FFBE-0C1B-4268-AC77-973D05DACCA4}" dt="2025-03-31T16:12:32.591" v="281" actId="20577"/>
          <ac:spMkLst>
            <pc:docMk/>
            <pc:sldMk cId="1336486375" sldId="2147473395"/>
            <ac:spMk id="2" creationId="{EBDFA98A-C183-AD8C-98D7-5E4A5BE52D96}"/>
          </ac:spMkLst>
        </pc:spChg>
        <pc:graphicFrameChg chg="mod modGraphic">
          <ac:chgData name="Benoit Buonassera" userId="a96dabe7-604d-4aa9-ad31-4c086b00a997" providerId="ADAL" clId="{9A24FFBE-0C1B-4268-AC77-973D05DACCA4}" dt="2025-03-31T16:39:52.102" v="576" actId="20577"/>
          <ac:graphicFrameMkLst>
            <pc:docMk/>
            <pc:sldMk cId="1336486375" sldId="2147473395"/>
            <ac:graphicFrameMk id="8" creationId="{B831A7C2-3BC2-2E4E-CA8B-FEAD066741A5}"/>
          </ac:graphicFrameMkLst>
        </pc:graphicFrameChg>
      </pc:sldChg>
    </pc:docChg>
  </pc:docChgLst>
  <pc:docChgLst>
    <pc:chgData name="Benoit Buonassera" userId="a96dabe7-604d-4aa9-ad31-4c086b00a997" providerId="ADAL" clId="{A8898342-EE6A-48D0-ABC5-FD4344E960B2}"/>
    <pc:docChg chg="undo redo custSel addSld delSld modSld sldOrd modMainMaster addSection modSection">
      <pc:chgData name="Benoit Buonassera" userId="a96dabe7-604d-4aa9-ad31-4c086b00a997" providerId="ADAL" clId="{A8898342-EE6A-48D0-ABC5-FD4344E960B2}" dt="2021-12-10T17:59:58.207" v="3190" actId="729"/>
      <pc:docMkLst>
        <pc:docMk/>
      </pc:docMkLst>
      <pc:sldChg chg="add del modTransition">
        <pc:chgData name="Benoit Buonassera" userId="a96dabe7-604d-4aa9-ad31-4c086b00a997" providerId="ADAL" clId="{A8898342-EE6A-48D0-ABC5-FD4344E960B2}" dt="2021-12-09T19:38:39.824" v="284"/>
        <pc:sldMkLst>
          <pc:docMk/>
          <pc:sldMk cId="2046190967" sldId="261"/>
        </pc:sldMkLst>
      </pc:sldChg>
      <pc:sldChg chg="add">
        <pc:chgData name="Benoit Buonassera" userId="a96dabe7-604d-4aa9-ad31-4c086b00a997" providerId="ADAL" clId="{A8898342-EE6A-48D0-ABC5-FD4344E960B2}" dt="2021-12-09T15:52:52.731" v="138"/>
        <pc:sldMkLst>
          <pc:docMk/>
          <pc:sldMk cId="634709925" sldId="316"/>
        </pc:sldMkLst>
      </pc:sldChg>
      <pc:sldChg chg="add ord">
        <pc:chgData name="Benoit Buonassera" userId="a96dabe7-604d-4aa9-ad31-4c086b00a997" providerId="ADAL" clId="{A8898342-EE6A-48D0-ABC5-FD4344E960B2}" dt="2021-12-09T15:54:14.339" v="142"/>
        <pc:sldMkLst>
          <pc:docMk/>
          <pc:sldMk cId="1389453992" sldId="317"/>
        </pc:sldMkLst>
      </pc:sldChg>
      <pc:sldChg chg="add del">
        <pc:chgData name="Benoit Buonassera" userId="a96dabe7-604d-4aa9-ad31-4c086b00a997" providerId="ADAL" clId="{A8898342-EE6A-48D0-ABC5-FD4344E960B2}" dt="2021-12-09T20:22:21.344" v="449" actId="2696"/>
        <pc:sldMkLst>
          <pc:docMk/>
          <pc:sldMk cId="3546082604" sldId="399"/>
        </pc:sldMkLst>
      </pc:sldChg>
      <pc:sldChg chg="add del">
        <pc:chgData name="Benoit Buonassera" userId="a96dabe7-604d-4aa9-ad31-4c086b00a997" providerId="ADAL" clId="{A8898342-EE6A-48D0-ABC5-FD4344E960B2}" dt="2021-12-09T16:49:57.591" v="233"/>
        <pc:sldMkLst>
          <pc:docMk/>
          <pc:sldMk cId="1096459109" sldId="483"/>
        </pc:sldMkLst>
      </pc:sldChg>
      <pc:sldChg chg="addSp modSp">
        <pc:chgData name="Benoit Buonassera" userId="a96dabe7-604d-4aa9-ad31-4c086b00a997" providerId="ADAL" clId="{A8898342-EE6A-48D0-ABC5-FD4344E960B2}" dt="2021-12-09T15:30:04.436" v="37"/>
        <pc:sldMkLst>
          <pc:docMk/>
          <pc:sldMk cId="1988243905" sldId="536"/>
        </pc:sldMkLst>
      </pc:sldChg>
      <pc:sldChg chg="modSp add del">
        <pc:chgData name="Benoit Buonassera" userId="a96dabe7-604d-4aa9-ad31-4c086b00a997" providerId="ADAL" clId="{A8898342-EE6A-48D0-ABC5-FD4344E960B2}" dt="2021-12-09T20:11:08.313" v="380"/>
        <pc:sldMkLst>
          <pc:docMk/>
          <pc:sldMk cId="1270582109" sldId="574"/>
        </pc:sldMkLst>
      </pc:sldChg>
      <pc:sldChg chg="add del modTransition">
        <pc:chgData name="Benoit Buonassera" userId="a96dabe7-604d-4aa9-ad31-4c086b00a997" providerId="ADAL" clId="{A8898342-EE6A-48D0-ABC5-FD4344E960B2}" dt="2021-12-09T19:38:39.824" v="284"/>
        <pc:sldMkLst>
          <pc:docMk/>
          <pc:sldMk cId="1695169687" sldId="575"/>
        </pc:sldMkLst>
      </pc:sldChg>
      <pc:sldChg chg="add del modTransition">
        <pc:chgData name="Benoit Buonassera" userId="a96dabe7-604d-4aa9-ad31-4c086b00a997" providerId="ADAL" clId="{A8898342-EE6A-48D0-ABC5-FD4344E960B2}" dt="2021-12-09T19:38:39.824" v="284"/>
        <pc:sldMkLst>
          <pc:docMk/>
          <pc:sldMk cId="3459667341" sldId="576"/>
        </pc:sldMkLst>
      </pc:sldChg>
      <pc:sldChg chg="add del modTransition">
        <pc:chgData name="Benoit Buonassera" userId="a96dabe7-604d-4aa9-ad31-4c086b00a997" providerId="ADAL" clId="{A8898342-EE6A-48D0-ABC5-FD4344E960B2}" dt="2021-12-09T19:38:39.824" v="284"/>
        <pc:sldMkLst>
          <pc:docMk/>
          <pc:sldMk cId="268387707" sldId="577"/>
        </pc:sldMkLst>
      </pc:sldChg>
      <pc:sldChg chg="add del modTransition">
        <pc:chgData name="Benoit Buonassera" userId="a96dabe7-604d-4aa9-ad31-4c086b00a997" providerId="ADAL" clId="{A8898342-EE6A-48D0-ABC5-FD4344E960B2}" dt="2021-12-09T19:38:39.824" v="284"/>
        <pc:sldMkLst>
          <pc:docMk/>
          <pc:sldMk cId="289713991" sldId="578"/>
        </pc:sldMkLst>
      </pc:sldChg>
      <pc:sldChg chg="modSp add del">
        <pc:chgData name="Benoit Buonassera" userId="a96dabe7-604d-4aa9-ad31-4c086b00a997" providerId="ADAL" clId="{A8898342-EE6A-48D0-ABC5-FD4344E960B2}" dt="2021-12-09T20:11:08.313" v="380"/>
        <pc:sldMkLst>
          <pc:docMk/>
          <pc:sldMk cId="2334005178" sldId="580"/>
        </pc:sldMkLst>
      </pc:sldChg>
      <pc:sldChg chg="modSp add del mod modTransition">
        <pc:chgData name="Benoit Buonassera" userId="a96dabe7-604d-4aa9-ad31-4c086b00a997" providerId="ADAL" clId="{A8898342-EE6A-48D0-ABC5-FD4344E960B2}" dt="2021-12-09T16:01:08.999" v="165" actId="20577"/>
        <pc:sldMkLst>
          <pc:docMk/>
          <pc:sldMk cId="1017774808" sldId="1200"/>
        </pc:sldMkLst>
      </pc:sldChg>
      <pc:sldChg chg="addSp modSp mod ord modShow">
        <pc:chgData name="Benoit Buonassera" userId="a96dabe7-604d-4aa9-ad31-4c086b00a997" providerId="ADAL" clId="{A8898342-EE6A-48D0-ABC5-FD4344E960B2}" dt="2021-12-09T15:54:18.693" v="144"/>
        <pc:sldMkLst>
          <pc:docMk/>
          <pc:sldMk cId="1362848913" sldId="1459"/>
        </pc:sldMkLst>
      </pc:sldChg>
      <pc:sldChg chg="delSp mod">
        <pc:chgData name="Benoit Buonassera" userId="a96dabe7-604d-4aa9-ad31-4c086b00a997" providerId="ADAL" clId="{A8898342-EE6A-48D0-ABC5-FD4344E960B2}" dt="2021-12-09T15:30:15.085" v="39" actId="478"/>
        <pc:sldMkLst>
          <pc:docMk/>
          <pc:sldMk cId="2320220657" sldId="1490"/>
        </pc:sldMkLst>
      </pc:sldChg>
      <pc:sldChg chg="addSp modSp mod ord modShow">
        <pc:chgData name="Benoit Buonassera" userId="a96dabe7-604d-4aa9-ad31-4c086b00a997" providerId="ADAL" clId="{A8898342-EE6A-48D0-ABC5-FD4344E960B2}" dt="2021-12-09T15:54:18.693" v="144"/>
        <pc:sldMkLst>
          <pc:docMk/>
          <pc:sldMk cId="2009003720" sldId="1507"/>
        </pc:sldMkLst>
      </pc:sldChg>
      <pc:sldChg chg="addSp delSp modSp mod">
        <pc:chgData name="Benoit Buonassera" userId="a96dabe7-604d-4aa9-ad31-4c086b00a997" providerId="ADAL" clId="{A8898342-EE6A-48D0-ABC5-FD4344E960B2}" dt="2021-12-09T15:29:58.493" v="35"/>
        <pc:sldMkLst>
          <pc:docMk/>
          <pc:sldMk cId="2977744831" sldId="1508"/>
        </pc:sldMkLst>
      </pc:sldChg>
      <pc:sldChg chg="addSp modSp ord">
        <pc:chgData name="Benoit Buonassera" userId="a96dabe7-604d-4aa9-ad31-4c086b00a997" providerId="ADAL" clId="{A8898342-EE6A-48D0-ABC5-FD4344E960B2}" dt="2021-12-09T15:54:18.693" v="144"/>
        <pc:sldMkLst>
          <pc:docMk/>
          <pc:sldMk cId="3271811496" sldId="1509"/>
        </pc:sldMkLst>
      </pc:sldChg>
      <pc:sldChg chg="addSp modSp mod ord modShow">
        <pc:chgData name="Benoit Buonassera" userId="a96dabe7-604d-4aa9-ad31-4c086b00a997" providerId="ADAL" clId="{A8898342-EE6A-48D0-ABC5-FD4344E960B2}" dt="2021-12-09T15:54:18.693" v="144"/>
        <pc:sldMkLst>
          <pc:docMk/>
          <pc:sldMk cId="4220111616" sldId="1510"/>
        </pc:sldMkLst>
      </pc:sldChg>
      <pc:sldChg chg="addSp modSp mod ord modShow">
        <pc:chgData name="Benoit Buonassera" userId="a96dabe7-604d-4aa9-ad31-4c086b00a997" providerId="ADAL" clId="{A8898342-EE6A-48D0-ABC5-FD4344E960B2}" dt="2021-12-09T15:54:18.693" v="144"/>
        <pc:sldMkLst>
          <pc:docMk/>
          <pc:sldMk cId="477737955" sldId="1511"/>
        </pc:sldMkLst>
      </pc:sldChg>
      <pc:sldChg chg="ord">
        <pc:chgData name="Benoit Buonassera" userId="a96dabe7-604d-4aa9-ad31-4c086b00a997" providerId="ADAL" clId="{A8898342-EE6A-48D0-ABC5-FD4344E960B2}" dt="2021-12-09T15:54:55.158" v="146"/>
        <pc:sldMkLst>
          <pc:docMk/>
          <pc:sldMk cId="176083139" sldId="1541"/>
        </pc:sldMkLst>
      </pc:sldChg>
      <pc:sldChg chg="addSp modSp">
        <pc:chgData name="Benoit Buonassera" userId="a96dabe7-604d-4aa9-ad31-4c086b00a997" providerId="ADAL" clId="{A8898342-EE6A-48D0-ABC5-FD4344E960B2}" dt="2021-12-09T15:29:52.188" v="33"/>
        <pc:sldMkLst>
          <pc:docMk/>
          <pc:sldMk cId="2706687088" sldId="4545"/>
        </pc:sldMkLst>
      </pc:sldChg>
      <pc:sldChg chg="modSp mod modNotesTx">
        <pc:chgData name="Benoit Buonassera" userId="a96dabe7-604d-4aa9-ad31-4c086b00a997" providerId="ADAL" clId="{A8898342-EE6A-48D0-ABC5-FD4344E960B2}" dt="2021-12-09T15:42:43.014" v="71" actId="20577"/>
        <pc:sldMkLst>
          <pc:docMk/>
          <pc:sldMk cId="1312674078" sldId="2076136846"/>
        </pc:sldMkLst>
      </pc:sldChg>
      <pc:sldChg chg="addSp modSp del">
        <pc:chgData name="Benoit Buonassera" userId="a96dabe7-604d-4aa9-ad31-4c086b00a997" providerId="ADAL" clId="{A8898342-EE6A-48D0-ABC5-FD4344E960B2}" dt="2021-12-09T15:40:47.959" v="64" actId="47"/>
        <pc:sldMkLst>
          <pc:docMk/>
          <pc:sldMk cId="1834673052" sldId="2076136847"/>
        </pc:sldMkLst>
      </pc:sldChg>
      <pc:sldChg chg="addSp modSp modNotesTx">
        <pc:chgData name="Benoit Buonassera" userId="a96dabe7-604d-4aa9-ad31-4c086b00a997" providerId="ADAL" clId="{A8898342-EE6A-48D0-ABC5-FD4344E960B2}" dt="2021-12-10T14:39:22.504" v="3111" actId="20577"/>
        <pc:sldMkLst>
          <pc:docMk/>
          <pc:sldMk cId="734701581" sldId="2076137691"/>
        </pc:sldMkLst>
      </pc:sldChg>
      <pc:sldChg chg="addSp modSp modNotesTx">
        <pc:chgData name="Benoit Buonassera" userId="a96dabe7-604d-4aa9-ad31-4c086b00a997" providerId="ADAL" clId="{A8898342-EE6A-48D0-ABC5-FD4344E960B2}" dt="2021-12-10T14:05:56.498" v="2259" actId="20577"/>
        <pc:sldMkLst>
          <pc:docMk/>
          <pc:sldMk cId="1787934502" sldId="2076137718"/>
        </pc:sldMkLst>
      </pc:sldChg>
      <pc:sldChg chg="addSp modSp modNotesTx">
        <pc:chgData name="Benoit Buonassera" userId="a96dabe7-604d-4aa9-ad31-4c086b00a997" providerId="ADAL" clId="{A8898342-EE6A-48D0-ABC5-FD4344E960B2}" dt="2021-12-10T01:03:55.998" v="481" actId="20577"/>
        <pc:sldMkLst>
          <pc:docMk/>
          <pc:sldMk cId="402502402" sldId="2076137719"/>
        </pc:sldMkLst>
      </pc:sldChg>
      <pc:sldChg chg="addSp modSp modNotesTx">
        <pc:chgData name="Benoit Buonassera" userId="a96dabe7-604d-4aa9-ad31-4c086b00a997" providerId="ADAL" clId="{A8898342-EE6A-48D0-ABC5-FD4344E960B2}" dt="2021-12-10T14:11:20.260" v="2520" actId="6549"/>
        <pc:sldMkLst>
          <pc:docMk/>
          <pc:sldMk cId="3870110963" sldId="2076137720"/>
        </pc:sldMkLst>
      </pc:sldChg>
      <pc:sldChg chg="addSp modSp modNotesTx">
        <pc:chgData name="Benoit Buonassera" userId="a96dabe7-604d-4aa9-ad31-4c086b00a997" providerId="ADAL" clId="{A8898342-EE6A-48D0-ABC5-FD4344E960B2}" dt="2021-12-10T01:10:51.677" v="494" actId="20577"/>
        <pc:sldMkLst>
          <pc:docMk/>
          <pc:sldMk cId="1978456960" sldId="2076137722"/>
        </pc:sldMkLst>
      </pc:sldChg>
      <pc:sldChg chg="addSp modSp">
        <pc:chgData name="Benoit Buonassera" userId="a96dabe7-604d-4aa9-ad31-4c086b00a997" providerId="ADAL" clId="{A8898342-EE6A-48D0-ABC5-FD4344E960B2}" dt="2021-12-09T15:30:37.827" v="48"/>
        <pc:sldMkLst>
          <pc:docMk/>
          <pc:sldMk cId="73167064" sldId="2076137729"/>
        </pc:sldMkLst>
      </pc:sldChg>
      <pc:sldChg chg="addSp modSp">
        <pc:chgData name="Benoit Buonassera" userId="a96dabe7-604d-4aa9-ad31-4c086b00a997" providerId="ADAL" clId="{A8898342-EE6A-48D0-ABC5-FD4344E960B2}" dt="2021-12-09T15:30:02.217" v="36"/>
        <pc:sldMkLst>
          <pc:docMk/>
          <pc:sldMk cId="1707372706" sldId="2076137738"/>
        </pc:sldMkLst>
      </pc:sldChg>
      <pc:sldChg chg="addSp modSp modNotesTx">
        <pc:chgData name="Benoit Buonassera" userId="a96dabe7-604d-4aa9-ad31-4c086b00a997" providerId="ADAL" clId="{A8898342-EE6A-48D0-ABC5-FD4344E960B2}" dt="2021-12-10T13:22:40.457" v="1578" actId="20577"/>
        <pc:sldMkLst>
          <pc:docMk/>
          <pc:sldMk cId="375029243" sldId="2076137741"/>
        </pc:sldMkLst>
      </pc:sldChg>
      <pc:sldChg chg="addSp modSp add del">
        <pc:chgData name="Benoit Buonassera" userId="a96dabe7-604d-4aa9-ad31-4c086b00a997" providerId="ADAL" clId="{A8898342-EE6A-48D0-ABC5-FD4344E960B2}" dt="2021-12-09T15:40:47.959" v="64" actId="47"/>
        <pc:sldMkLst>
          <pc:docMk/>
          <pc:sldMk cId="2852361382" sldId="2076137742"/>
        </pc:sldMkLst>
      </pc:sldChg>
      <pc:sldChg chg="addSp modSp mod modNotesTx">
        <pc:chgData name="Benoit Buonassera" userId="a96dabe7-604d-4aa9-ad31-4c086b00a997" providerId="ADAL" clId="{A8898342-EE6A-48D0-ABC5-FD4344E960B2}" dt="2021-12-10T17:45:40.401" v="3189" actId="20577"/>
        <pc:sldMkLst>
          <pc:docMk/>
          <pc:sldMk cId="3348232023" sldId="2076137743"/>
        </pc:sldMkLst>
      </pc:sldChg>
      <pc:sldChg chg="addSp modSp mod modShow">
        <pc:chgData name="Benoit Buonassera" userId="a96dabe7-604d-4aa9-ad31-4c086b00a997" providerId="ADAL" clId="{A8898342-EE6A-48D0-ABC5-FD4344E960B2}" dt="2021-12-10T17:59:58.207" v="3190" actId="729"/>
        <pc:sldMkLst>
          <pc:docMk/>
          <pc:sldMk cId="891906836" sldId="2076137744"/>
        </pc:sldMkLst>
      </pc:sldChg>
      <pc:sldChg chg="addSp modSp modNotesTx">
        <pc:chgData name="Benoit Buonassera" userId="a96dabe7-604d-4aa9-ad31-4c086b00a997" providerId="ADAL" clId="{A8898342-EE6A-48D0-ABC5-FD4344E960B2}" dt="2021-12-10T13:23:45.810" v="1630" actId="20577"/>
        <pc:sldMkLst>
          <pc:docMk/>
          <pc:sldMk cId="3213305644" sldId="2076137748"/>
        </pc:sldMkLst>
      </pc:sldChg>
      <pc:sldChg chg="addSp modSp">
        <pc:chgData name="Benoit Buonassera" userId="a96dabe7-604d-4aa9-ad31-4c086b00a997" providerId="ADAL" clId="{A8898342-EE6A-48D0-ABC5-FD4344E960B2}" dt="2021-12-09T15:30:48.417" v="53"/>
        <pc:sldMkLst>
          <pc:docMk/>
          <pc:sldMk cId="1502251047" sldId="2076137749"/>
        </pc:sldMkLst>
      </pc:sldChg>
      <pc:sldChg chg="addSp modSp">
        <pc:chgData name="Benoit Buonassera" userId="a96dabe7-604d-4aa9-ad31-4c086b00a997" providerId="ADAL" clId="{A8898342-EE6A-48D0-ABC5-FD4344E960B2}" dt="2021-12-09T15:30:42.956" v="52"/>
        <pc:sldMkLst>
          <pc:docMk/>
          <pc:sldMk cId="2616798624" sldId="2076137750"/>
        </pc:sldMkLst>
      </pc:sldChg>
      <pc:sldChg chg="addSp modSp">
        <pc:chgData name="Benoit Buonassera" userId="a96dabe7-604d-4aa9-ad31-4c086b00a997" providerId="ADAL" clId="{A8898342-EE6A-48D0-ABC5-FD4344E960B2}" dt="2021-12-09T15:30:52.068" v="55"/>
        <pc:sldMkLst>
          <pc:docMk/>
          <pc:sldMk cId="1635564869" sldId="2076137753"/>
        </pc:sldMkLst>
      </pc:sldChg>
      <pc:sldChg chg="addSp modSp">
        <pc:chgData name="Benoit Buonassera" userId="a96dabe7-604d-4aa9-ad31-4c086b00a997" providerId="ADAL" clId="{A8898342-EE6A-48D0-ABC5-FD4344E960B2}" dt="2021-12-09T15:30:49.292" v="54"/>
        <pc:sldMkLst>
          <pc:docMk/>
          <pc:sldMk cId="1313621738" sldId="2076137754"/>
        </pc:sldMkLst>
      </pc:sldChg>
      <pc:sldChg chg="addSp delSp modSp add del mod chgLayout">
        <pc:chgData name="Benoit Buonassera" userId="a96dabe7-604d-4aa9-ad31-4c086b00a997" providerId="ADAL" clId="{A8898342-EE6A-48D0-ABC5-FD4344E960B2}" dt="2021-12-09T15:55:00.772" v="147" actId="2696"/>
        <pc:sldMkLst>
          <pc:docMk/>
          <pc:sldMk cId="2568182762" sldId="2076137755"/>
        </pc:sldMkLst>
      </pc:sldChg>
      <pc:sldChg chg="addSp delSp modSp add del mod chgLayout">
        <pc:chgData name="Benoit Buonassera" userId="a96dabe7-604d-4aa9-ad31-4c086b00a997" providerId="ADAL" clId="{A8898342-EE6A-48D0-ABC5-FD4344E960B2}" dt="2021-12-09T15:28:01.288" v="31"/>
        <pc:sldMkLst>
          <pc:docMk/>
          <pc:sldMk cId="3424254346" sldId="2076137755"/>
        </pc:sldMkLst>
      </pc:sldChg>
      <pc:sldChg chg="addSp delSp modSp new del mod modClrScheme chgLayout">
        <pc:chgData name="Benoit Buonassera" userId="a96dabe7-604d-4aa9-ad31-4c086b00a997" providerId="ADAL" clId="{A8898342-EE6A-48D0-ABC5-FD4344E960B2}" dt="2021-12-09T15:55:00.772" v="147" actId="2696"/>
        <pc:sldMkLst>
          <pc:docMk/>
          <pc:sldMk cId="280211939" sldId="2076137756"/>
        </pc:sldMkLst>
      </pc:sldChg>
      <pc:sldChg chg="addSp delSp modSp new mod modClrScheme modAnim chgLayout">
        <pc:chgData name="Benoit Buonassera" userId="a96dabe7-604d-4aa9-ad31-4c086b00a997" providerId="ADAL" clId="{A8898342-EE6A-48D0-ABC5-FD4344E960B2}" dt="2021-12-10T13:38:55.273" v="1695"/>
        <pc:sldMkLst>
          <pc:docMk/>
          <pc:sldMk cId="25112179" sldId="2076137757"/>
        </pc:sldMkLst>
      </pc:sldChg>
      <pc:sldChg chg="addSp delSp modSp new mod modClrScheme delAnim modAnim chgLayout modNotesTx">
        <pc:chgData name="Benoit Buonassera" userId="a96dabe7-604d-4aa9-ad31-4c086b00a997" providerId="ADAL" clId="{A8898342-EE6A-48D0-ABC5-FD4344E960B2}" dt="2021-12-09T20:16:45.593" v="448" actId="478"/>
        <pc:sldMkLst>
          <pc:docMk/>
          <pc:sldMk cId="2745744809" sldId="2076137758"/>
        </pc:sldMkLst>
      </pc:sldChg>
      <pc:sldChg chg="addSp delSp modSp new mod ord modClrScheme chgLayout">
        <pc:chgData name="Benoit Buonassera" userId="a96dabe7-604d-4aa9-ad31-4c086b00a997" providerId="ADAL" clId="{A8898342-EE6A-48D0-ABC5-FD4344E960B2}" dt="2021-12-09T16:50:44.434" v="240"/>
        <pc:sldMkLst>
          <pc:docMk/>
          <pc:sldMk cId="2809011775" sldId="2076137759"/>
        </pc:sldMkLst>
      </pc:sldChg>
      <pc:sldChg chg="addSp modSp new mod ord">
        <pc:chgData name="Benoit Buonassera" userId="a96dabe7-604d-4aa9-ad31-4c086b00a997" providerId="ADAL" clId="{A8898342-EE6A-48D0-ABC5-FD4344E960B2}" dt="2021-12-09T16:51:30.543" v="245"/>
        <pc:sldMkLst>
          <pc:docMk/>
          <pc:sldMk cId="3337320827" sldId="2076137760"/>
        </pc:sldMkLst>
      </pc:sldChg>
      <pc:sldChg chg="addSp delSp modSp new mod modClrScheme chgLayout">
        <pc:chgData name="Benoit Buonassera" userId="a96dabe7-604d-4aa9-ad31-4c086b00a997" providerId="ADAL" clId="{A8898342-EE6A-48D0-ABC5-FD4344E960B2}" dt="2021-12-09T16:55:10.786" v="258" actId="26606"/>
        <pc:sldMkLst>
          <pc:docMk/>
          <pc:sldMk cId="2003006678" sldId="2076137761"/>
        </pc:sldMkLst>
      </pc:sldChg>
      <pc:sldChg chg="addSp delSp modSp new mod modClrScheme chgLayout">
        <pc:chgData name="Benoit Buonassera" userId="a96dabe7-604d-4aa9-ad31-4c086b00a997" providerId="ADAL" clId="{A8898342-EE6A-48D0-ABC5-FD4344E960B2}" dt="2021-12-09T16:57:50.173" v="274"/>
        <pc:sldMkLst>
          <pc:docMk/>
          <pc:sldMk cId="3728798293" sldId="2076137762"/>
        </pc:sldMkLst>
      </pc:sldChg>
      <pc:sldChg chg="addSp delSp modSp new mod modClrScheme chgLayout">
        <pc:chgData name="Benoit Buonassera" userId="a96dabe7-604d-4aa9-ad31-4c086b00a997" providerId="ADAL" clId="{A8898342-EE6A-48D0-ABC5-FD4344E960B2}" dt="2021-12-09T19:28:43.570" v="279"/>
        <pc:sldMkLst>
          <pc:docMk/>
          <pc:sldMk cId="2057988526" sldId="2076137763"/>
        </pc:sldMkLst>
      </pc:sldChg>
      <pc:sldChg chg="modSp add mod">
        <pc:chgData name="Benoit Buonassera" userId="a96dabe7-604d-4aa9-ad31-4c086b00a997" providerId="ADAL" clId="{A8898342-EE6A-48D0-ABC5-FD4344E960B2}" dt="2021-12-10T01:21:10.605" v="502"/>
        <pc:sldMkLst>
          <pc:docMk/>
          <pc:sldMk cId="298068561" sldId="2076137764"/>
        </pc:sldMkLst>
      </pc:sldChg>
      <pc:sldChg chg="add del">
        <pc:chgData name="Benoit Buonassera" userId="a96dabe7-604d-4aa9-ad31-4c086b00a997" providerId="ADAL" clId="{A8898342-EE6A-48D0-ABC5-FD4344E960B2}" dt="2021-12-10T01:20:58.780" v="498"/>
        <pc:sldMkLst>
          <pc:docMk/>
          <pc:sldMk cId="1463695399" sldId="2076137764"/>
        </pc:sldMkLst>
      </pc:sldChg>
      <pc:sldChg chg="addSp delSp modSp new mod modClrScheme chgLayout">
        <pc:chgData name="Benoit Buonassera" userId="a96dabe7-604d-4aa9-ad31-4c086b00a997" providerId="ADAL" clId="{A8898342-EE6A-48D0-ABC5-FD4344E960B2}" dt="2021-12-10T01:32:30.566" v="526" actId="26606"/>
        <pc:sldMkLst>
          <pc:docMk/>
          <pc:sldMk cId="3782642745" sldId="2076137765"/>
        </pc:sldMkLst>
      </pc:sldChg>
      <pc:sldChg chg="addSp delSp modSp new mod modClrScheme modAnim chgLayout modNotesTx">
        <pc:chgData name="Benoit Buonassera" userId="a96dabe7-604d-4aa9-ad31-4c086b00a997" providerId="ADAL" clId="{A8898342-EE6A-48D0-ABC5-FD4344E960B2}" dt="2021-12-10T01:48:10.490" v="634"/>
        <pc:sldMkLst>
          <pc:docMk/>
          <pc:sldMk cId="4118518188" sldId="2076137766"/>
        </pc:sldMkLst>
      </pc:sldChg>
      <pc:sldChg chg="addSp delSp modSp new mod modClrScheme chgLayout modNotesTx">
        <pc:chgData name="Benoit Buonassera" userId="a96dabe7-604d-4aa9-ad31-4c086b00a997" providerId="ADAL" clId="{A8898342-EE6A-48D0-ABC5-FD4344E960B2}" dt="2021-12-10T02:35:48.300" v="667" actId="20577"/>
        <pc:sldMkLst>
          <pc:docMk/>
          <pc:sldMk cId="727695341" sldId="2076137767"/>
        </pc:sldMkLst>
      </pc:sldChg>
      <pc:sldChg chg="addSp modSp new mod modNotesTx">
        <pc:chgData name="Benoit Buonassera" userId="a96dabe7-604d-4aa9-ad31-4c086b00a997" providerId="ADAL" clId="{A8898342-EE6A-48D0-ABC5-FD4344E960B2}" dt="2021-12-10T02:39:31.391" v="686"/>
        <pc:sldMkLst>
          <pc:docMk/>
          <pc:sldMk cId="2936866468" sldId="2076137768"/>
        </pc:sldMkLst>
      </pc:sldChg>
      <pc:sldChg chg="addSp modSp new mod modClrScheme chgLayout modNotesTx">
        <pc:chgData name="Benoit Buonassera" userId="a96dabe7-604d-4aa9-ad31-4c086b00a997" providerId="ADAL" clId="{A8898342-EE6A-48D0-ABC5-FD4344E960B2}" dt="2021-12-10T02:46:16.818" v="740" actId="113"/>
        <pc:sldMkLst>
          <pc:docMk/>
          <pc:sldMk cId="610896101" sldId="2076137769"/>
        </pc:sldMkLst>
      </pc:sldChg>
      <pc:sldChg chg="addSp delSp modSp new mod modClrScheme chgLayout">
        <pc:chgData name="Benoit Buonassera" userId="a96dabe7-604d-4aa9-ad31-4c086b00a997" providerId="ADAL" clId="{A8898342-EE6A-48D0-ABC5-FD4344E960B2}" dt="2021-12-10T02:47:28.039" v="749" actId="700"/>
        <pc:sldMkLst>
          <pc:docMk/>
          <pc:sldMk cId="4163500002" sldId="2076137770"/>
        </pc:sldMkLst>
      </pc:sldChg>
      <pc:sldChg chg="addSp delSp modSp new mod modAnim">
        <pc:chgData name="Benoit Buonassera" userId="a96dabe7-604d-4aa9-ad31-4c086b00a997" providerId="ADAL" clId="{A8898342-EE6A-48D0-ABC5-FD4344E960B2}" dt="2021-12-10T03:23:49.632" v="1207" actId="20577"/>
        <pc:sldMkLst>
          <pc:docMk/>
          <pc:sldMk cId="3427139185" sldId="2076137771"/>
        </pc:sldMkLst>
      </pc:sldChg>
      <pc:sldChg chg="addSp delSp modSp new mod modClrScheme modAnim chgLayout">
        <pc:chgData name="Benoit Buonassera" userId="a96dabe7-604d-4aa9-ad31-4c086b00a997" providerId="ADAL" clId="{A8898342-EE6A-48D0-ABC5-FD4344E960B2}" dt="2021-12-10T03:20:28.195" v="1188"/>
        <pc:sldMkLst>
          <pc:docMk/>
          <pc:sldMk cId="3931912518" sldId="2076137772"/>
        </pc:sldMkLst>
      </pc:sldChg>
      <pc:sldChg chg="addSp modSp new mod modClrScheme chgLayout modNotesTx">
        <pc:chgData name="Benoit Buonassera" userId="a96dabe7-604d-4aa9-ad31-4c086b00a997" providerId="ADAL" clId="{A8898342-EE6A-48D0-ABC5-FD4344E960B2}" dt="2021-12-10T13:44:16.394" v="1738" actId="20577"/>
        <pc:sldMkLst>
          <pc:docMk/>
          <pc:sldMk cId="3128728850" sldId="2076137773"/>
        </pc:sldMkLst>
      </pc:sldChg>
      <pc:sldChg chg="addSp modSp new mod modNotesTx">
        <pc:chgData name="Benoit Buonassera" userId="a96dabe7-604d-4aa9-ad31-4c086b00a997" providerId="ADAL" clId="{A8898342-EE6A-48D0-ABC5-FD4344E960B2}" dt="2021-12-10T13:44:57.065" v="1763" actId="1035"/>
        <pc:sldMkLst>
          <pc:docMk/>
          <pc:sldMk cId="2290949288" sldId="2076137774"/>
        </pc:sldMkLst>
      </pc:sldChg>
      <pc:sldChg chg="addSp delSp modSp new mod modShow chgLayout modNotesTx">
        <pc:chgData name="Benoit Buonassera" userId="a96dabe7-604d-4aa9-ad31-4c086b00a997" providerId="ADAL" clId="{A8898342-EE6A-48D0-ABC5-FD4344E960B2}" dt="2021-12-10T13:59:21.941" v="1991" actId="729"/>
        <pc:sldMkLst>
          <pc:docMk/>
          <pc:sldMk cId="623068689" sldId="2076137775"/>
        </pc:sldMkLst>
      </pc:sldChg>
      <pc:sldChg chg="addSp modSp new mod modClrScheme chgLayout">
        <pc:chgData name="Benoit Buonassera" userId="a96dabe7-604d-4aa9-ad31-4c086b00a997" providerId="ADAL" clId="{A8898342-EE6A-48D0-ABC5-FD4344E960B2}" dt="2021-12-10T14:45:12.424" v="3127" actId="1036"/>
        <pc:sldMkLst>
          <pc:docMk/>
          <pc:sldMk cId="3432600759" sldId="2076137776"/>
        </pc:sldMkLst>
      </pc:sldChg>
      <pc:sldMasterChg chg="delSldLayout">
        <pc:chgData name="Benoit Buonassera" userId="a96dabe7-604d-4aa9-ad31-4c086b00a997" providerId="ADAL" clId="{A8898342-EE6A-48D0-ABC5-FD4344E960B2}" dt="2021-12-09T20:22:21.344" v="449" actId="2696"/>
        <pc:sldMasterMkLst>
          <pc:docMk/>
          <pc:sldMasterMk cId="241220362" sldId="2147483825"/>
        </pc:sldMasterMkLst>
        <pc:sldLayoutChg chg="del">
          <pc:chgData name="Benoit Buonassera" userId="a96dabe7-604d-4aa9-ad31-4c086b00a997" providerId="ADAL" clId="{A8898342-EE6A-48D0-ABC5-FD4344E960B2}" dt="2021-12-09T20:22:21.344" v="449" actId="2696"/>
          <pc:sldLayoutMkLst>
            <pc:docMk/>
            <pc:sldMasterMk cId="241220362" sldId="2147483825"/>
            <pc:sldLayoutMk cId="3260091683" sldId="2147483838"/>
          </pc:sldLayoutMkLst>
        </pc:sldLayoutChg>
      </pc:sldMasterChg>
      <pc:sldMasterChg chg="modSldLayout">
        <pc:chgData name="Benoit Buonassera" userId="a96dabe7-604d-4aa9-ad31-4c086b00a997" providerId="ADAL" clId="{A8898342-EE6A-48D0-ABC5-FD4344E960B2}" dt="2021-12-09T20:11:06.480" v="379"/>
        <pc:sldMasterMkLst>
          <pc:docMk/>
          <pc:sldMasterMk cId="3521342902" sldId="2147483825"/>
        </pc:sldMasterMkLst>
        <pc:sldLayoutChg chg="addSp modTransition">
          <pc:chgData name="Benoit Buonassera" userId="a96dabe7-604d-4aa9-ad31-4c086b00a997" providerId="ADAL" clId="{A8898342-EE6A-48D0-ABC5-FD4344E960B2}" dt="2021-12-09T20:11:06.480" v="379"/>
          <pc:sldLayoutMkLst>
            <pc:docMk/>
            <pc:sldMasterMk cId="3521342902" sldId="2147483825"/>
            <pc:sldLayoutMk cId="2997048035" sldId="2147483826"/>
          </pc:sldLayoutMkLst>
        </pc:sldLayoutChg>
        <pc:sldLayoutChg chg="addSp modTransition">
          <pc:chgData name="Benoit Buonassera" userId="a96dabe7-604d-4aa9-ad31-4c086b00a997" providerId="ADAL" clId="{A8898342-EE6A-48D0-ABC5-FD4344E960B2}" dt="2021-12-09T20:11:06.480" v="379"/>
          <pc:sldLayoutMkLst>
            <pc:docMk/>
            <pc:sldMasterMk cId="3521342902" sldId="2147483825"/>
            <pc:sldLayoutMk cId="3481331553" sldId="2147483827"/>
          </pc:sldLayoutMkLst>
        </pc:sldLayoutChg>
        <pc:sldLayoutChg chg="addSp modTransition">
          <pc:chgData name="Benoit Buonassera" userId="a96dabe7-604d-4aa9-ad31-4c086b00a997" providerId="ADAL" clId="{A8898342-EE6A-48D0-ABC5-FD4344E960B2}" dt="2021-12-09T20:11:06.480" v="379"/>
          <pc:sldLayoutMkLst>
            <pc:docMk/>
            <pc:sldMasterMk cId="3521342902" sldId="2147483825"/>
            <pc:sldLayoutMk cId="3150598455" sldId="2147483829"/>
          </pc:sldLayoutMkLst>
        </pc:sldLayoutChg>
        <pc:sldLayoutChg chg="addSp modTransition">
          <pc:chgData name="Benoit Buonassera" userId="a96dabe7-604d-4aa9-ad31-4c086b00a997" providerId="ADAL" clId="{A8898342-EE6A-48D0-ABC5-FD4344E960B2}" dt="2021-12-09T20:11:06.480" v="379"/>
          <pc:sldLayoutMkLst>
            <pc:docMk/>
            <pc:sldMasterMk cId="3521342902" sldId="2147483825"/>
            <pc:sldLayoutMk cId="516722224" sldId="2147483831"/>
          </pc:sldLayoutMkLst>
        </pc:sldLayoutChg>
        <pc:sldLayoutChg chg="addSp modTransition">
          <pc:chgData name="Benoit Buonassera" userId="a96dabe7-604d-4aa9-ad31-4c086b00a997" providerId="ADAL" clId="{A8898342-EE6A-48D0-ABC5-FD4344E960B2}" dt="2021-12-09T20:11:06.480" v="379"/>
          <pc:sldLayoutMkLst>
            <pc:docMk/>
            <pc:sldMasterMk cId="3521342902" sldId="2147483825"/>
            <pc:sldLayoutMk cId="596151236" sldId="2147483832"/>
          </pc:sldLayoutMkLst>
        </pc:sldLayoutChg>
      </pc:sldMasterChg>
    </pc:docChg>
  </pc:docChgLst>
  <pc:docChgLst>
    <pc:chgData name="Benoit Buonassera" userId="a96dabe7-604d-4aa9-ad31-4c086b00a997" providerId="ADAL" clId="{709389DC-7F1E-419B-89FC-91D83D04F90D}"/>
    <pc:docChg chg="addSld modSld">
      <pc:chgData name="Benoit Buonassera" userId="a96dabe7-604d-4aa9-ad31-4c086b00a997" providerId="ADAL" clId="{709389DC-7F1E-419B-89FC-91D83D04F90D}" dt="2024-05-22T13:52:41.319" v="4" actId="20577"/>
      <pc:docMkLst>
        <pc:docMk/>
      </pc:docMkLst>
      <pc:sldChg chg="mod modShow">
        <pc:chgData name="Benoit Buonassera" userId="a96dabe7-604d-4aa9-ad31-4c086b00a997" providerId="ADAL" clId="{709389DC-7F1E-419B-89FC-91D83D04F90D}" dt="2024-05-22T13:51:00.668" v="1" actId="729"/>
        <pc:sldMkLst>
          <pc:docMk/>
          <pc:sldMk cId="650557829" sldId="458"/>
        </pc:sldMkLst>
      </pc:sldChg>
      <pc:sldChg chg="mod modShow">
        <pc:chgData name="Benoit Buonassera" userId="a96dabe7-604d-4aa9-ad31-4c086b00a997" providerId="ADAL" clId="{709389DC-7F1E-419B-89FC-91D83D04F90D}" dt="2024-05-22T13:51:00.668" v="1" actId="729"/>
        <pc:sldMkLst>
          <pc:docMk/>
          <pc:sldMk cId="1362848913" sldId="1459"/>
        </pc:sldMkLst>
      </pc:sldChg>
      <pc:sldChg chg="mod modShow">
        <pc:chgData name="Benoit Buonassera" userId="a96dabe7-604d-4aa9-ad31-4c086b00a997" providerId="ADAL" clId="{709389DC-7F1E-419B-89FC-91D83D04F90D}" dt="2024-05-22T13:51:00.668" v="1" actId="729"/>
        <pc:sldMkLst>
          <pc:docMk/>
          <pc:sldMk cId="2009003720" sldId="1507"/>
        </pc:sldMkLst>
      </pc:sldChg>
      <pc:sldChg chg="mod modShow">
        <pc:chgData name="Benoit Buonassera" userId="a96dabe7-604d-4aa9-ad31-4c086b00a997" providerId="ADAL" clId="{709389DC-7F1E-419B-89FC-91D83D04F90D}" dt="2024-05-22T13:51:00.668" v="1" actId="729"/>
        <pc:sldMkLst>
          <pc:docMk/>
          <pc:sldMk cId="3271811496" sldId="1509"/>
        </pc:sldMkLst>
      </pc:sldChg>
      <pc:sldChg chg="mod modShow">
        <pc:chgData name="Benoit Buonassera" userId="a96dabe7-604d-4aa9-ad31-4c086b00a997" providerId="ADAL" clId="{709389DC-7F1E-419B-89FC-91D83D04F90D}" dt="2024-05-22T13:51:00.668" v="1" actId="729"/>
        <pc:sldMkLst>
          <pc:docMk/>
          <pc:sldMk cId="4220111616" sldId="1510"/>
        </pc:sldMkLst>
      </pc:sldChg>
      <pc:sldChg chg="mod modShow">
        <pc:chgData name="Benoit Buonassera" userId="a96dabe7-604d-4aa9-ad31-4c086b00a997" providerId="ADAL" clId="{709389DC-7F1E-419B-89FC-91D83D04F90D}" dt="2024-05-22T13:51:00.668" v="1" actId="729"/>
        <pc:sldMkLst>
          <pc:docMk/>
          <pc:sldMk cId="477737955" sldId="1511"/>
        </pc:sldMkLst>
      </pc:sldChg>
      <pc:sldChg chg="mod modShow">
        <pc:chgData name="Benoit Buonassera" userId="a96dabe7-604d-4aa9-ad31-4c086b00a997" providerId="ADAL" clId="{709389DC-7F1E-419B-89FC-91D83D04F90D}" dt="2024-05-22T13:51:00.668" v="1" actId="729"/>
        <pc:sldMkLst>
          <pc:docMk/>
          <pc:sldMk cId="1312674078" sldId="2076136846"/>
        </pc:sldMkLst>
      </pc:sldChg>
      <pc:sldChg chg="mod modShow">
        <pc:chgData name="Benoit Buonassera" userId="a96dabe7-604d-4aa9-ad31-4c086b00a997" providerId="ADAL" clId="{709389DC-7F1E-419B-89FC-91D83D04F90D}" dt="2024-05-22T13:51:00.668" v="1" actId="729"/>
        <pc:sldMkLst>
          <pc:docMk/>
          <pc:sldMk cId="609354424" sldId="2076136848"/>
        </pc:sldMkLst>
      </pc:sldChg>
      <pc:sldChg chg="mod modShow">
        <pc:chgData name="Benoit Buonassera" userId="a96dabe7-604d-4aa9-ad31-4c086b00a997" providerId="ADAL" clId="{709389DC-7F1E-419B-89FC-91D83D04F90D}" dt="2024-05-22T13:51:00.668" v="1" actId="729"/>
        <pc:sldMkLst>
          <pc:docMk/>
          <pc:sldMk cId="729488915" sldId="2076136850"/>
        </pc:sldMkLst>
      </pc:sldChg>
      <pc:sldChg chg="mod modShow">
        <pc:chgData name="Benoit Buonassera" userId="a96dabe7-604d-4aa9-ad31-4c086b00a997" providerId="ADAL" clId="{709389DC-7F1E-419B-89FC-91D83D04F90D}" dt="2024-05-22T13:51:00.668" v="1" actId="729"/>
        <pc:sldMkLst>
          <pc:docMk/>
          <pc:sldMk cId="375029243" sldId="2076137741"/>
        </pc:sldMkLst>
      </pc:sldChg>
      <pc:sldChg chg="mod modShow">
        <pc:chgData name="Benoit Buonassera" userId="a96dabe7-604d-4aa9-ad31-4c086b00a997" providerId="ADAL" clId="{709389DC-7F1E-419B-89FC-91D83D04F90D}" dt="2024-05-22T13:51:00.668" v="1" actId="729"/>
        <pc:sldMkLst>
          <pc:docMk/>
          <pc:sldMk cId="3213305644" sldId="2076137748"/>
        </pc:sldMkLst>
      </pc:sldChg>
      <pc:sldChg chg="mod modShow">
        <pc:chgData name="Benoit Buonassera" userId="a96dabe7-604d-4aa9-ad31-4c086b00a997" providerId="ADAL" clId="{709389DC-7F1E-419B-89FC-91D83D04F90D}" dt="2024-05-22T13:51:00.668" v="1" actId="729"/>
        <pc:sldMkLst>
          <pc:docMk/>
          <pc:sldMk cId="1502251047" sldId="2076137749"/>
        </pc:sldMkLst>
      </pc:sldChg>
      <pc:sldChg chg="mod modShow">
        <pc:chgData name="Benoit Buonassera" userId="a96dabe7-604d-4aa9-ad31-4c086b00a997" providerId="ADAL" clId="{709389DC-7F1E-419B-89FC-91D83D04F90D}" dt="2024-05-22T13:51:00.668" v="1" actId="729"/>
        <pc:sldMkLst>
          <pc:docMk/>
          <pc:sldMk cId="2616798624" sldId="2076137750"/>
        </pc:sldMkLst>
      </pc:sldChg>
      <pc:sldChg chg="mod modShow">
        <pc:chgData name="Benoit Buonassera" userId="a96dabe7-604d-4aa9-ad31-4c086b00a997" providerId="ADAL" clId="{709389DC-7F1E-419B-89FC-91D83D04F90D}" dt="2024-05-22T13:51:00.668" v="1" actId="729"/>
        <pc:sldMkLst>
          <pc:docMk/>
          <pc:sldMk cId="3337320827" sldId="2076137760"/>
        </pc:sldMkLst>
      </pc:sldChg>
      <pc:sldChg chg="mod modShow">
        <pc:chgData name="Benoit Buonassera" userId="a96dabe7-604d-4aa9-ad31-4c086b00a997" providerId="ADAL" clId="{709389DC-7F1E-419B-89FC-91D83D04F90D}" dt="2024-05-22T13:51:00.668" v="1" actId="729"/>
        <pc:sldMkLst>
          <pc:docMk/>
          <pc:sldMk cId="2531973046" sldId="2076137824"/>
        </pc:sldMkLst>
      </pc:sldChg>
      <pc:sldChg chg="mod modShow">
        <pc:chgData name="Benoit Buonassera" userId="a96dabe7-604d-4aa9-ad31-4c086b00a997" providerId="ADAL" clId="{709389DC-7F1E-419B-89FC-91D83D04F90D}" dt="2024-05-22T13:51:00.668" v="1" actId="729"/>
        <pc:sldMkLst>
          <pc:docMk/>
          <pc:sldMk cId="4018525666" sldId="2076138708"/>
        </pc:sldMkLst>
      </pc:sldChg>
      <pc:sldChg chg="mod modShow">
        <pc:chgData name="Benoit Buonassera" userId="a96dabe7-604d-4aa9-ad31-4c086b00a997" providerId="ADAL" clId="{709389DC-7F1E-419B-89FC-91D83D04F90D}" dt="2024-05-22T13:51:00.668" v="1" actId="729"/>
        <pc:sldMkLst>
          <pc:docMk/>
          <pc:sldMk cId="1120606747" sldId="2134803455"/>
        </pc:sldMkLst>
      </pc:sldChg>
      <pc:sldChg chg="mod modShow">
        <pc:chgData name="Benoit Buonassera" userId="a96dabe7-604d-4aa9-ad31-4c086b00a997" providerId="ADAL" clId="{709389DC-7F1E-419B-89FC-91D83D04F90D}" dt="2024-05-22T13:51:00.668" v="1" actId="729"/>
        <pc:sldMkLst>
          <pc:docMk/>
          <pc:sldMk cId="408111126" sldId="2134803617"/>
        </pc:sldMkLst>
      </pc:sldChg>
      <pc:sldChg chg="mod modShow">
        <pc:chgData name="Benoit Buonassera" userId="a96dabe7-604d-4aa9-ad31-4c086b00a997" providerId="ADAL" clId="{709389DC-7F1E-419B-89FC-91D83D04F90D}" dt="2024-05-22T13:51:00.668" v="1" actId="729"/>
        <pc:sldMkLst>
          <pc:docMk/>
          <pc:sldMk cId="1146754400" sldId="2147469494"/>
        </pc:sldMkLst>
      </pc:sldChg>
      <pc:sldChg chg="mod modShow">
        <pc:chgData name="Benoit Buonassera" userId="a96dabe7-604d-4aa9-ad31-4c086b00a997" providerId="ADAL" clId="{709389DC-7F1E-419B-89FC-91D83D04F90D}" dt="2024-05-22T13:51:00.668" v="1" actId="729"/>
        <pc:sldMkLst>
          <pc:docMk/>
          <pc:sldMk cId="1146586257" sldId="2147469496"/>
        </pc:sldMkLst>
      </pc:sldChg>
      <pc:sldChg chg="mod modShow">
        <pc:chgData name="Benoit Buonassera" userId="a96dabe7-604d-4aa9-ad31-4c086b00a997" providerId="ADAL" clId="{709389DC-7F1E-419B-89FC-91D83D04F90D}" dt="2024-05-22T13:51:00.668" v="1" actId="729"/>
        <pc:sldMkLst>
          <pc:docMk/>
          <pc:sldMk cId="7456410" sldId="2147469498"/>
        </pc:sldMkLst>
      </pc:sldChg>
      <pc:sldChg chg="mod modShow">
        <pc:chgData name="Benoit Buonassera" userId="a96dabe7-604d-4aa9-ad31-4c086b00a997" providerId="ADAL" clId="{709389DC-7F1E-419B-89FC-91D83D04F90D}" dt="2024-05-22T13:51:00.668" v="1" actId="729"/>
        <pc:sldMkLst>
          <pc:docMk/>
          <pc:sldMk cId="3883323043" sldId="2147469779"/>
        </pc:sldMkLst>
      </pc:sldChg>
      <pc:sldChg chg="mod modShow">
        <pc:chgData name="Benoit Buonassera" userId="a96dabe7-604d-4aa9-ad31-4c086b00a997" providerId="ADAL" clId="{709389DC-7F1E-419B-89FC-91D83D04F90D}" dt="2024-05-22T13:51:00.668" v="1" actId="729"/>
        <pc:sldMkLst>
          <pc:docMk/>
          <pc:sldMk cId="2079254360" sldId="2147469781"/>
        </pc:sldMkLst>
      </pc:sldChg>
      <pc:sldChg chg="mod modShow">
        <pc:chgData name="Benoit Buonassera" userId="a96dabe7-604d-4aa9-ad31-4c086b00a997" providerId="ADAL" clId="{709389DC-7F1E-419B-89FC-91D83D04F90D}" dt="2024-05-22T13:51:00.668" v="1" actId="729"/>
        <pc:sldMkLst>
          <pc:docMk/>
          <pc:sldMk cId="3777932446" sldId="2147472127"/>
        </pc:sldMkLst>
      </pc:sldChg>
      <pc:sldChg chg="modSp add mod">
        <pc:chgData name="Benoit Buonassera" userId="a96dabe7-604d-4aa9-ad31-4c086b00a997" providerId="ADAL" clId="{709389DC-7F1E-419B-89FC-91D83D04F90D}" dt="2024-05-22T13:52:41.319" v="4" actId="20577"/>
        <pc:sldMkLst>
          <pc:docMk/>
          <pc:sldMk cId="471082595" sldId="2147472215"/>
        </pc:sldMkLst>
      </pc:sldChg>
      <pc:sldChg chg="add">
        <pc:chgData name="Benoit Buonassera" userId="a96dabe7-604d-4aa9-ad31-4c086b00a997" providerId="ADAL" clId="{709389DC-7F1E-419B-89FC-91D83D04F90D}" dt="2024-05-22T13:52:35.902" v="2"/>
        <pc:sldMkLst>
          <pc:docMk/>
          <pc:sldMk cId="3417352276" sldId="2147472408"/>
        </pc:sldMkLst>
      </pc:sldChg>
      <pc:sldChg chg="mod modShow">
        <pc:chgData name="Benoit Buonassera" userId="a96dabe7-604d-4aa9-ad31-4c086b00a997" providerId="ADAL" clId="{709389DC-7F1E-419B-89FC-91D83D04F90D}" dt="2024-05-22T13:51:00.668" v="1" actId="729"/>
        <pc:sldMkLst>
          <pc:docMk/>
          <pc:sldMk cId="3768450325" sldId="2147472420"/>
        </pc:sldMkLst>
      </pc:sldChg>
      <pc:sldChg chg="mod modShow">
        <pc:chgData name="Benoit Buonassera" userId="a96dabe7-604d-4aa9-ad31-4c086b00a997" providerId="ADAL" clId="{709389DC-7F1E-419B-89FC-91D83D04F90D}" dt="2024-05-22T13:51:00.668" v="1" actId="729"/>
        <pc:sldMkLst>
          <pc:docMk/>
          <pc:sldMk cId="4275591223" sldId="2147472421"/>
        </pc:sldMkLst>
      </pc:sldChg>
      <pc:sldChg chg="mod modShow">
        <pc:chgData name="Benoit Buonassera" userId="a96dabe7-604d-4aa9-ad31-4c086b00a997" providerId="ADAL" clId="{709389DC-7F1E-419B-89FC-91D83D04F90D}" dt="2024-05-22T13:51:00.668" v="1" actId="729"/>
        <pc:sldMkLst>
          <pc:docMk/>
          <pc:sldMk cId="721168232" sldId="2147472422"/>
        </pc:sldMkLst>
      </pc:sldChg>
      <pc:sldChg chg="mod modShow">
        <pc:chgData name="Benoit Buonassera" userId="a96dabe7-604d-4aa9-ad31-4c086b00a997" providerId="ADAL" clId="{709389DC-7F1E-419B-89FC-91D83D04F90D}" dt="2024-05-22T13:51:00.668" v="1" actId="729"/>
        <pc:sldMkLst>
          <pc:docMk/>
          <pc:sldMk cId="1753863188" sldId="2147472423"/>
        </pc:sldMkLst>
      </pc:sldChg>
      <pc:sldChg chg="add">
        <pc:chgData name="Benoit Buonassera" userId="a96dabe7-604d-4aa9-ad31-4c086b00a997" providerId="ADAL" clId="{709389DC-7F1E-419B-89FC-91D83D04F90D}" dt="2024-05-22T13:52:35.902" v="2"/>
        <pc:sldMkLst>
          <pc:docMk/>
          <pc:sldMk cId="3853728685" sldId="2147473019"/>
        </pc:sldMkLst>
      </pc:sldChg>
    </pc:docChg>
  </pc:docChgLst>
  <pc:docChgLst>
    <pc:chgData name="Benoit Buonassera" userId="a96dabe7-604d-4aa9-ad31-4c086b00a997" providerId="ADAL" clId="{300B9F10-284F-421C-AEF8-CB22BC3F5117}"/>
    <pc:docChg chg="undo redo custSel modSld">
      <pc:chgData name="Benoit Buonassera" userId="a96dabe7-604d-4aa9-ad31-4c086b00a997" providerId="ADAL" clId="{300B9F10-284F-421C-AEF8-CB22BC3F5117}" dt="2022-07-16T05:54:03.404" v="71" actId="1076"/>
      <pc:docMkLst>
        <pc:docMk/>
      </pc:docMkLst>
      <pc:sldChg chg="addSp delSp modSp mod modAnim">
        <pc:chgData name="Benoit Buonassera" userId="a96dabe7-604d-4aa9-ad31-4c086b00a997" providerId="ADAL" clId="{300B9F10-284F-421C-AEF8-CB22BC3F5117}" dt="2022-07-16T05:54:03.404" v="71" actId="1076"/>
        <pc:sldMkLst>
          <pc:docMk/>
          <pc:sldMk cId="2366476726" sldId="2076137771"/>
        </pc:sldMkLst>
      </pc:sldChg>
      <pc:sldChg chg="addSp modSp mod">
        <pc:chgData name="Benoit Buonassera" userId="a96dabe7-604d-4aa9-ad31-4c086b00a997" providerId="ADAL" clId="{300B9F10-284F-421C-AEF8-CB22BC3F5117}" dt="2022-07-13T19:53:03.314" v="6" actId="1076"/>
        <pc:sldMkLst>
          <pc:docMk/>
          <pc:sldMk cId="3883323043" sldId="2076137782"/>
        </pc:sldMkLst>
      </pc:sldChg>
    </pc:docChg>
  </pc:docChgLst>
  <pc:docChgLst>
    <pc:chgData name="Benoit Buonassera" userId="a96dabe7-604d-4aa9-ad31-4c086b00a997" providerId="ADAL" clId="{166D32F0-8D59-4D5C-81A7-E0D0FC411E4F}"/>
    <pc:docChg chg="custSel modSld">
      <pc:chgData name="Benoit Buonassera" userId="a96dabe7-604d-4aa9-ad31-4c086b00a997" providerId="ADAL" clId="{166D32F0-8D59-4D5C-81A7-E0D0FC411E4F}" dt="2024-11-19T15:36:58.148" v="1" actId="478"/>
      <pc:docMkLst>
        <pc:docMk/>
      </pc:docMkLst>
      <pc:sldChg chg="delSp modSp mod">
        <pc:chgData name="Benoit Buonassera" userId="a96dabe7-604d-4aa9-ad31-4c086b00a997" providerId="ADAL" clId="{166D32F0-8D59-4D5C-81A7-E0D0FC411E4F}" dt="2024-11-19T15:36:58.148" v="1" actId="478"/>
        <pc:sldMkLst>
          <pc:docMk/>
          <pc:sldMk cId="4049239315" sldId="2147470002"/>
        </pc:sldMkLst>
      </pc:sldChg>
    </pc:docChg>
  </pc:docChgLst>
  <pc:docChgLst>
    <pc:chgData name="Benoit Buonassera" userId="a96dabe7-604d-4aa9-ad31-4c086b00a997" providerId="ADAL" clId="{8D2B4183-A669-4DCF-8319-9EB3AA4DB793}"/>
    <pc:docChg chg="modSld">
      <pc:chgData name="Benoit Buonassera" userId="a96dabe7-604d-4aa9-ad31-4c086b00a997" providerId="ADAL" clId="{8D2B4183-A669-4DCF-8319-9EB3AA4DB793}" dt="2025-01-14T15:03:36.866" v="7" actId="1076"/>
      <pc:docMkLst>
        <pc:docMk/>
      </pc:docMkLst>
      <pc:sldChg chg="modSp mod">
        <pc:chgData name="Benoit Buonassera" userId="a96dabe7-604d-4aa9-ad31-4c086b00a997" providerId="ADAL" clId="{8D2B4183-A669-4DCF-8319-9EB3AA4DB793}" dt="2025-01-14T15:03:36.866" v="7" actId="1076"/>
        <pc:sldMkLst>
          <pc:docMk/>
          <pc:sldMk cId="2531973046" sldId="2076137824"/>
        </pc:sldMkLst>
        <pc:spChg chg="mod">
          <ac:chgData name="Benoit Buonassera" userId="a96dabe7-604d-4aa9-ad31-4c086b00a997" providerId="ADAL" clId="{8D2B4183-A669-4DCF-8319-9EB3AA4DB793}" dt="2025-01-14T15:03:36.866" v="7" actId="1076"/>
          <ac:spMkLst>
            <pc:docMk/>
            <pc:sldMk cId="2531973046" sldId="2076137824"/>
            <ac:spMk id="32" creationId="{74B23CDB-5C5B-4280-BBC7-E607CA321D09}"/>
          </ac:spMkLst>
        </pc:spChg>
      </pc:sldChg>
    </pc:docChg>
  </pc:docChgLst>
  <pc:docChgLst>
    <pc:chgData name="Benoit Buonassera" userId="a96dabe7-604d-4aa9-ad31-4c086b00a997" providerId="ADAL" clId="{5BA3E9CF-41A8-44CE-9D16-09ED2383CF55}"/>
    <pc:docChg chg="undo redo custSel addSld modSld modSection">
      <pc:chgData name="Benoit Buonassera" userId="a96dabe7-604d-4aa9-ad31-4c086b00a997" providerId="ADAL" clId="{5BA3E9CF-41A8-44CE-9D16-09ED2383CF55}" dt="2022-01-11T03:00:38.340" v="26"/>
      <pc:docMkLst>
        <pc:docMk/>
      </pc:docMkLst>
      <pc:sldChg chg="addSp delSp modSp mod chgLayout">
        <pc:chgData name="Benoit Buonassera" userId="a96dabe7-604d-4aa9-ad31-4c086b00a997" providerId="ADAL" clId="{5BA3E9CF-41A8-44CE-9D16-09ED2383CF55}" dt="2022-01-11T02:50:49.097" v="11" actId="6264"/>
        <pc:sldMkLst>
          <pc:docMk/>
          <pc:sldMk cId="73167064" sldId="2076137729"/>
        </pc:sldMkLst>
      </pc:sldChg>
      <pc:sldChg chg="addSp delSp modSp mod chgLayout">
        <pc:chgData name="Benoit Buonassera" userId="a96dabe7-604d-4aa9-ad31-4c086b00a997" providerId="ADAL" clId="{5BA3E9CF-41A8-44CE-9D16-09ED2383CF55}" dt="2022-01-11T02:50:36.520" v="10" actId="14100"/>
        <pc:sldMkLst>
          <pc:docMk/>
          <pc:sldMk cId="3348232023" sldId="2076137743"/>
        </pc:sldMkLst>
      </pc:sldChg>
      <pc:sldChg chg="addSp delSp modSp new mod modClrScheme chgLayout modNotesTx">
        <pc:chgData name="Benoit Buonassera" userId="a96dabe7-604d-4aa9-ad31-4c086b00a997" providerId="ADAL" clId="{5BA3E9CF-41A8-44CE-9D16-09ED2383CF55}" dt="2022-01-11T03:00:38.340" v="26"/>
        <pc:sldMkLst>
          <pc:docMk/>
          <pc:sldMk cId="788163846" sldId="2076137781"/>
        </pc:sldMkLst>
      </pc:sldChg>
    </pc:docChg>
  </pc:docChgLst>
  <pc:docChgLst>
    <pc:chgData name="Benoit Buonassera" userId="a96dabe7-604d-4aa9-ad31-4c086b00a997" providerId="ADAL" clId="{E08EBF78-2767-4C90-BEC2-1FEE76D777D6}"/>
    <pc:docChg chg="undo custSel addSld modSld">
      <pc:chgData name="Benoit Buonassera" userId="a96dabe7-604d-4aa9-ad31-4c086b00a997" providerId="ADAL" clId="{E08EBF78-2767-4C90-BEC2-1FEE76D777D6}" dt="2022-01-08T05:48:06.782" v="630"/>
      <pc:docMkLst>
        <pc:docMk/>
      </pc:docMkLst>
      <pc:sldChg chg="addSp delSp modSp mod modAnim">
        <pc:chgData name="Benoit Buonassera" userId="a96dabe7-604d-4aa9-ad31-4c086b00a997" providerId="ADAL" clId="{E08EBF78-2767-4C90-BEC2-1FEE76D777D6}" dt="2022-01-08T05:34:09.472" v="224"/>
        <pc:sldMkLst>
          <pc:docMk/>
          <pc:sldMk cId="816509060" sldId="5014"/>
        </pc:sldMkLst>
      </pc:sldChg>
      <pc:sldChg chg="addSp delSp modSp add mod modClrScheme modAnim chgLayout">
        <pc:chgData name="Benoit Buonassera" userId="a96dabe7-604d-4aa9-ad31-4c086b00a997" providerId="ADAL" clId="{E08EBF78-2767-4C90-BEC2-1FEE76D777D6}" dt="2022-01-08T05:35:01.803" v="258" actId="20577"/>
        <pc:sldMkLst>
          <pc:docMk/>
          <pc:sldMk cId="915421231" sldId="2076137779"/>
        </pc:sldMkLst>
      </pc:sldChg>
      <pc:sldChg chg="addSp delSp modSp add mod modAnim">
        <pc:chgData name="Benoit Buonassera" userId="a96dabe7-604d-4aa9-ad31-4c086b00a997" providerId="ADAL" clId="{E08EBF78-2767-4C90-BEC2-1FEE76D777D6}" dt="2022-01-08T05:48:06.782" v="630"/>
        <pc:sldMkLst>
          <pc:docMk/>
          <pc:sldMk cId="1644917874" sldId="2076137780"/>
        </pc:sldMkLst>
      </pc:sldChg>
    </pc:docChg>
  </pc:docChgLst>
  <pc:docChgLst>
    <pc:chgData name="Benoit Buonassera" userId="a96dabe7-604d-4aa9-ad31-4c086b00a997" providerId="ADAL" clId="{6B1CB44D-E9A5-430E-99F6-1B966E8182ED}"/>
    <pc:docChg chg="undo custSel addSld delSld modSld modSection">
      <pc:chgData name="Benoit Buonassera" userId="a96dabe7-604d-4aa9-ad31-4c086b00a997" providerId="ADAL" clId="{6B1CB44D-E9A5-430E-99F6-1B966E8182ED}" dt="2024-06-12T19:26:52.260" v="531" actId="14100"/>
      <pc:docMkLst>
        <pc:docMk/>
      </pc:docMkLst>
      <pc:sldChg chg="add del">
        <pc:chgData name="Benoit Buonassera" userId="a96dabe7-604d-4aa9-ad31-4c086b00a997" providerId="ADAL" clId="{6B1CB44D-E9A5-430E-99F6-1B966E8182ED}" dt="2024-05-30T20:49:12.559" v="457"/>
        <pc:sldMkLst>
          <pc:docMk/>
          <pc:sldMk cId="3533582033" sldId="2134803740"/>
        </pc:sldMkLst>
      </pc:sldChg>
      <pc:sldChg chg="add">
        <pc:chgData name="Benoit Buonassera" userId="a96dabe7-604d-4aa9-ad31-4c086b00a997" providerId="ADAL" clId="{6B1CB44D-E9A5-430E-99F6-1B966E8182ED}" dt="2024-05-30T20:48:13.019" v="454"/>
        <pc:sldMkLst>
          <pc:docMk/>
          <pc:sldMk cId="3933818256" sldId="2134803769"/>
        </pc:sldMkLst>
      </pc:sldChg>
      <pc:sldChg chg="add">
        <pc:chgData name="Benoit Buonassera" userId="a96dabe7-604d-4aa9-ad31-4c086b00a997" providerId="ADAL" clId="{6B1CB44D-E9A5-430E-99F6-1B966E8182ED}" dt="2024-05-30T20:48:13.019" v="454"/>
        <pc:sldMkLst>
          <pc:docMk/>
          <pc:sldMk cId="2575822826" sldId="2134803770"/>
        </pc:sldMkLst>
      </pc:sldChg>
      <pc:sldChg chg="add del">
        <pc:chgData name="Benoit Buonassera" userId="a96dabe7-604d-4aa9-ad31-4c086b00a997" providerId="ADAL" clId="{6B1CB44D-E9A5-430E-99F6-1B966E8182ED}" dt="2024-05-30T20:11:06.513" v="2" actId="47"/>
        <pc:sldMkLst>
          <pc:docMk/>
          <pc:sldMk cId="1146754400" sldId="2147469494"/>
        </pc:sldMkLst>
      </pc:sldChg>
      <pc:sldChg chg="addSp modSp mod">
        <pc:chgData name="Benoit Buonassera" userId="a96dabe7-604d-4aa9-ad31-4c086b00a997" providerId="ADAL" clId="{6B1CB44D-E9A5-430E-99F6-1B966E8182ED}" dt="2024-06-12T19:26:52.260" v="531" actId="14100"/>
        <pc:sldMkLst>
          <pc:docMk/>
          <pc:sldMk cId="4049239315" sldId="2147470002"/>
        </pc:sldMkLst>
      </pc:sldChg>
      <pc:sldChg chg="add">
        <pc:chgData name="Benoit Buonassera" userId="a96dabe7-604d-4aa9-ad31-4c086b00a997" providerId="ADAL" clId="{6B1CB44D-E9A5-430E-99F6-1B966E8182ED}" dt="2024-05-30T20:49:12.559" v="457"/>
        <pc:sldMkLst>
          <pc:docMk/>
          <pc:sldMk cId="1344887663" sldId="2147470250"/>
        </pc:sldMkLst>
      </pc:sldChg>
      <pc:sldChg chg="modSp mod">
        <pc:chgData name="Benoit Buonassera" userId="a96dabe7-604d-4aa9-ad31-4c086b00a997" providerId="ADAL" clId="{6B1CB44D-E9A5-430E-99F6-1B966E8182ED}" dt="2024-05-30T20:47:00.070" v="453" actId="20577"/>
        <pc:sldMkLst>
          <pc:docMk/>
          <pc:sldMk cId="1804083360" sldId="2147473020"/>
        </pc:sldMkLst>
      </pc:sldChg>
      <pc:sldChg chg="del">
        <pc:chgData name="Benoit Buonassera" userId="a96dabe7-604d-4aa9-ad31-4c086b00a997" providerId="ADAL" clId="{6B1CB44D-E9A5-430E-99F6-1B966E8182ED}" dt="2024-05-30T20:14:08.599" v="15" actId="47"/>
        <pc:sldMkLst>
          <pc:docMk/>
          <pc:sldMk cId="1817337133" sldId="2147473021"/>
        </pc:sldMkLst>
      </pc:sldChg>
      <pc:sldChg chg="del">
        <pc:chgData name="Benoit Buonassera" userId="a96dabe7-604d-4aa9-ad31-4c086b00a997" providerId="ADAL" clId="{6B1CB44D-E9A5-430E-99F6-1B966E8182ED}" dt="2024-05-30T20:14:09.287" v="16" actId="47"/>
        <pc:sldMkLst>
          <pc:docMk/>
          <pc:sldMk cId="2319630012" sldId="2147473023"/>
        </pc:sldMkLst>
      </pc:sldChg>
      <pc:sldChg chg="modSp mod">
        <pc:chgData name="Benoit Buonassera" userId="a96dabe7-604d-4aa9-ad31-4c086b00a997" providerId="ADAL" clId="{6B1CB44D-E9A5-430E-99F6-1B966E8182ED}" dt="2024-05-30T20:13:31.976" v="14" actId="790"/>
        <pc:sldMkLst>
          <pc:docMk/>
          <pc:sldMk cId="4118052523" sldId="2147473029"/>
        </pc:sldMkLst>
      </pc:sldChg>
      <pc:sldChg chg="addSp delSp modSp add mod chgLayout">
        <pc:chgData name="Benoit Buonassera" userId="a96dabe7-604d-4aa9-ad31-4c086b00a997" providerId="ADAL" clId="{6B1CB44D-E9A5-430E-99F6-1B966E8182ED}" dt="2024-05-30T20:11:35.681" v="8" actId="108"/>
        <pc:sldMkLst>
          <pc:docMk/>
          <pc:sldMk cId="2409630875" sldId="2147473386"/>
        </pc:sldMkLst>
      </pc:sldChg>
      <pc:sldChg chg="modSp add mod">
        <pc:chgData name="Benoit Buonassera" userId="a96dabe7-604d-4aa9-ad31-4c086b00a997" providerId="ADAL" clId="{6B1CB44D-E9A5-430E-99F6-1B966E8182ED}" dt="2024-05-30T20:50:32.802" v="460" actId="20577"/>
        <pc:sldMkLst>
          <pc:docMk/>
          <pc:sldMk cId="4017171180" sldId="2147473387"/>
        </pc:sldMkLst>
      </pc:sldChg>
      <pc:sldChg chg="addSp delSp modSp add mod modClrScheme chgLayout">
        <pc:chgData name="Benoit Buonassera" userId="a96dabe7-604d-4aa9-ad31-4c086b00a997" providerId="ADAL" clId="{6B1CB44D-E9A5-430E-99F6-1B966E8182ED}" dt="2024-06-04T20:22:45.893" v="503" actId="21"/>
        <pc:sldMkLst>
          <pc:docMk/>
          <pc:sldMk cId="3866405329" sldId="2147473388"/>
        </pc:sldMkLst>
      </pc:sldChg>
      <pc:sldChg chg="addSp delSp modSp add mod">
        <pc:chgData name="Benoit Buonassera" userId="a96dabe7-604d-4aa9-ad31-4c086b00a997" providerId="ADAL" clId="{6B1CB44D-E9A5-430E-99F6-1B966E8182ED}" dt="2024-06-04T20:26:09.854" v="527" actId="1076"/>
        <pc:sldMkLst>
          <pc:docMk/>
          <pc:sldMk cId="3004267767" sldId="2147473389"/>
        </pc:sldMkLst>
      </pc:sldChg>
      <pc:sldChg chg="modSp add mod">
        <pc:chgData name="Benoit Buonassera" userId="a96dabe7-604d-4aa9-ad31-4c086b00a997" providerId="ADAL" clId="{6B1CB44D-E9A5-430E-99F6-1B966E8182ED}" dt="2024-05-30T21:18:00.158" v="470" actId="20577"/>
        <pc:sldMkLst>
          <pc:docMk/>
          <pc:sldMk cId="678503309" sldId="2147473390"/>
        </pc:sldMkLst>
      </pc:sldChg>
      <pc:sldChg chg="add">
        <pc:chgData name="Benoit Buonassera" userId="a96dabe7-604d-4aa9-ad31-4c086b00a997" providerId="ADAL" clId="{6B1CB44D-E9A5-430E-99F6-1B966E8182ED}" dt="2024-06-04T20:22:38.177" v="501"/>
        <pc:sldMkLst>
          <pc:docMk/>
          <pc:sldMk cId="3555400613" sldId="2147473391"/>
        </pc:sldMkLst>
      </pc:sldChg>
      <pc:sldChg chg="add del">
        <pc:chgData name="Benoit Buonassera" userId="a96dabe7-604d-4aa9-ad31-4c086b00a997" providerId="ADAL" clId="{6B1CB44D-E9A5-430E-99F6-1B966E8182ED}" dt="2024-05-30T20:49:02.330" v="456"/>
        <pc:sldMkLst>
          <pc:docMk/>
          <pc:sldMk cId="4280193828" sldId="2147473391"/>
        </pc:sldMkLst>
      </pc:sldChg>
      <pc:sldChg chg="add">
        <pc:chgData name="Benoit Buonassera" userId="a96dabe7-604d-4aa9-ad31-4c086b00a997" providerId="ADAL" clId="{6B1CB44D-E9A5-430E-99F6-1B966E8182ED}" dt="2024-06-04T20:25:26.046" v="504"/>
        <pc:sldMkLst>
          <pc:docMk/>
          <pc:sldMk cId="1016260980" sldId="2147473392"/>
        </pc:sldMkLst>
      </pc:sldChg>
      <pc:sldChg chg="add del">
        <pc:chgData name="Benoit Buonassera" userId="a96dabe7-604d-4aa9-ad31-4c086b00a997" providerId="ADAL" clId="{6B1CB44D-E9A5-430E-99F6-1B966E8182ED}" dt="2024-05-30T20:49:02.330" v="456"/>
        <pc:sldMkLst>
          <pc:docMk/>
          <pc:sldMk cId="3431012148" sldId="2147473392"/>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88CBCE6-D012-459A-8356-337674344504}"/>
              </a:ext>
            </a:extLst>
          </p:cNvPr>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latin typeface="Arial" panose="020B0604020202020204" pitchFamily="34" charset="0"/>
            </a:endParaRPr>
          </a:p>
        </p:txBody>
      </p:sp>
      <p:sp>
        <p:nvSpPr>
          <p:cNvPr id="3" name="Date Placeholder 2">
            <a:extLst>
              <a:ext uri="{FF2B5EF4-FFF2-40B4-BE49-F238E27FC236}">
                <a16:creationId xmlns:a16="http://schemas.microsoft.com/office/drawing/2014/main" id="{FB3FDE6D-C288-4D24-911F-557A79D21A30}"/>
              </a:ext>
            </a:extLst>
          </p:cNvPr>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6ECE7084-7924-4ACD-A491-71C8902220B5}" type="datetimeFigureOut">
              <a:rPr lang="en-US" smtClean="0">
                <a:latin typeface="Arial" panose="020B0604020202020204" pitchFamily="34" charset="0"/>
              </a:rPr>
              <a:t>3/31/2025</a:t>
            </a:fld>
            <a:endParaRPr lang="en-US">
              <a:latin typeface="Arial" panose="020B0604020202020204" pitchFamily="34" charset="0"/>
            </a:endParaRPr>
          </a:p>
        </p:txBody>
      </p:sp>
      <p:sp>
        <p:nvSpPr>
          <p:cNvPr id="4" name="Footer Placeholder 3">
            <a:extLst>
              <a:ext uri="{FF2B5EF4-FFF2-40B4-BE49-F238E27FC236}">
                <a16:creationId xmlns:a16="http://schemas.microsoft.com/office/drawing/2014/main" id="{E2B32F02-4414-4D44-BA0C-8A566EB19668}"/>
              </a:ext>
            </a:extLst>
          </p:cNvPr>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latin typeface="Arial" panose="020B0604020202020204" pitchFamily="34" charset="0"/>
            </a:endParaRPr>
          </a:p>
        </p:txBody>
      </p:sp>
      <p:sp>
        <p:nvSpPr>
          <p:cNvPr id="5" name="Slide Number Placeholder 4">
            <a:extLst>
              <a:ext uri="{FF2B5EF4-FFF2-40B4-BE49-F238E27FC236}">
                <a16:creationId xmlns:a16="http://schemas.microsoft.com/office/drawing/2014/main" id="{1C792BF4-EA57-4414-91AE-50E93C683D26}"/>
              </a:ext>
            </a:extLst>
          </p:cNvPr>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18D2A3A1-6D19-40A9-AA3D-2D0A14E43CD4}" type="slidenum">
              <a:rPr lang="en-US" smtClean="0">
                <a:latin typeface="Arial" panose="020B0604020202020204" pitchFamily="34" charset="0"/>
              </a:rPr>
              <a:t>‹#›</a:t>
            </a:fld>
            <a:endParaRPr lang="en-US">
              <a:latin typeface="Arial" panose="020B0604020202020204" pitchFamily="34" charset="0"/>
            </a:endParaRPr>
          </a:p>
        </p:txBody>
      </p:sp>
    </p:spTree>
    <p:extLst>
      <p:ext uri="{BB962C8B-B14F-4D97-AF65-F5344CB8AC3E}">
        <p14:creationId xmlns:p14="http://schemas.microsoft.com/office/powerpoint/2010/main" val="911096171"/>
      </p:ext>
    </p:extLst>
  </p:cSld>
  <p:clrMap bg1="lt1" tx1="dk1" bg2="lt2" tx2="dk2" accent1="accent1" accent2="accent2" accent3="accent3" accent4="accent4" accent5="accent5" accent6="accent6" hlink="hlink" folHlink="folHlink"/>
</p:handoutMaster>
</file>

<file path=ppt/media/hdphoto1.wdp>
</file>

<file path=ppt/media/image10.svg>
</file>

<file path=ppt/media/image11.png>
</file>

<file path=ppt/media/image12.svg>
</file>

<file path=ppt/media/image13.png>
</file>

<file path=ppt/media/image14.svg>
</file>

<file path=ppt/media/image15.png>
</file>

<file path=ppt/media/image16.svg>
</file>

<file path=ppt/media/image17.jpg>
</file>

<file path=ppt/media/image18.jpeg>
</file>

<file path=ppt/media/image19.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svg>
</file>

<file path=ppt/media/image31.svg>
</file>

<file path=ppt/media/image32.jpeg>
</file>

<file path=ppt/media/image33.jpg>
</file>

<file path=ppt/media/image34.jpg>
</file>

<file path=ppt/media/image35.jpg>
</file>

<file path=ppt/media/image36.png>
</file>

<file path=ppt/media/image37.jpeg>
</file>

<file path=ppt/media/image38.jpeg>
</file>

<file path=ppt/media/image39.svg>
</file>

<file path=ppt/media/image40.jpeg>
</file>

<file path=ppt/media/image41.jpeg>
</file>

<file path=ppt/media/image42.jpeg>
</file>

<file path=ppt/media/image43.jpeg>
</file>

<file path=ppt/media/image44.png>
</file>

<file path=ppt/media/image45.svg>
</file>

<file path=ppt/media/image46.png>
</file>

<file path=ppt/media/image47.svg>
</file>

<file path=ppt/media/image48.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sv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atin typeface="Arial" panose="020B0604020202020204" pitchFamily="34" charset="0"/>
              </a:defRPr>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atin typeface="Arial" panose="020B0604020202020204" pitchFamily="34" charset="0"/>
              </a:defRPr>
            </a:lvl1pPr>
          </a:lstStyle>
          <a:p>
            <a:fld id="{50469229-4DCC-4D4F-99E9-1378CDE5E56A}" type="datetimeFigureOut">
              <a:rPr lang="en-US" smtClean="0"/>
              <a:pPr/>
              <a:t>3/31/2025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atin typeface="Arial" panose="020B0604020202020204" pitchFamily="34" charset="0"/>
              </a:defRPr>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atin typeface="Arial" panose="020B0604020202020204" pitchFamily="34" charset="0"/>
              </a:defRPr>
            </a:lvl1pPr>
          </a:lstStyle>
          <a:p>
            <a:fld id="{6BA5BCC9-2D58-BC45-8057-F0927490CD17}" type="slidenum">
              <a:rPr lang="en-US" smtClean="0"/>
              <a:pPr/>
              <a:t>‹#›</a:t>
            </a:fld>
            <a:endParaRPr lang="en-US"/>
          </a:p>
        </p:txBody>
      </p:sp>
    </p:spTree>
    <p:extLst>
      <p:ext uri="{BB962C8B-B14F-4D97-AF65-F5344CB8AC3E}">
        <p14:creationId xmlns:p14="http://schemas.microsoft.com/office/powerpoint/2010/main" val="2708721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rtl="0" eaLnBrk="1" fontAlgn="t" latinLnBrk="0" hangingPunct="1">
              <a:spcBef>
                <a:spcPts val="0"/>
              </a:spcBef>
              <a:spcAft>
                <a:spcPts val="0"/>
              </a:spcAft>
            </a:pPr>
            <a:r>
              <a:rPr lang="en-US" sz="1800" b="1" i="0" u="none" strike="noStrike" kern="1200" dirty="0">
                <a:solidFill>
                  <a:srgbClr val="FFFFFF"/>
                </a:solidFill>
                <a:effectLst/>
                <a:latin typeface="Century Gothic" panose="020B0502020202020204" pitchFamily="34" charset="0"/>
              </a:rPr>
              <a:t>Fortinet Differentiators</a:t>
            </a:r>
          </a:p>
          <a:p>
            <a:pPr marL="0" algn="l" rtl="0" eaLnBrk="1" fontAlgn="t" latinLnBrk="0" hangingPunct="1">
              <a:spcBef>
                <a:spcPts val="0"/>
              </a:spcBef>
              <a:spcAft>
                <a:spcPts val="0"/>
              </a:spcAft>
            </a:pPr>
            <a:endParaRPr lang="en-CA"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US" sz="1800" b="0" i="0" u="none" strike="noStrike" dirty="0">
                <a:effectLst/>
                <a:latin typeface="Arial" panose="020B0604020202020204" pitchFamily="34" charset="0"/>
              </a:rPr>
              <a:t>FortiWeb is Fortinet’s WAF offering, delivering advanced features like API Security, Machine Learning-based anomaly detection, Sandboxing, and Bot Mitigation among other features.</a:t>
            </a:r>
          </a:p>
          <a:p>
            <a:pPr marL="0" algn="l" rtl="0" eaLnBrk="1" fontAlgn="t" latinLnBrk="0" hangingPunct="1">
              <a:spcBef>
                <a:spcPts val="0"/>
              </a:spcBef>
              <a:spcAft>
                <a:spcPts val="0"/>
              </a:spcAft>
            </a:pPr>
            <a:endParaRPr lang="en-US"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US" sz="1800" b="0" i="0" u="none" strike="noStrike" dirty="0">
                <a:effectLst/>
                <a:latin typeface="Arial" panose="020B0604020202020204" pitchFamily="34" charset="0"/>
              </a:rPr>
              <a:t>By continuously monitoring traffic, integrating with FortiGuard IOC and Anti Botnet databases, FortiWeb is proactive in detecting compromised instances and malicious traffic. </a:t>
            </a:r>
          </a:p>
          <a:p>
            <a:pPr marL="0" algn="l" rtl="0" eaLnBrk="1" fontAlgn="t" latinLnBrk="0" hangingPunct="1">
              <a:spcBef>
                <a:spcPts val="0"/>
              </a:spcBef>
              <a:spcAft>
                <a:spcPts val="0"/>
              </a:spcAft>
            </a:pPr>
            <a:endParaRPr lang="en-US"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US" sz="1800" b="0" i="0" u="none" strike="noStrike" dirty="0">
                <a:effectLst/>
                <a:latin typeface="Arial" panose="020B0604020202020204" pitchFamily="34" charset="0"/>
              </a:rPr>
              <a:t>With the integration of other Security Fabric components, we're able to present an all-encompassing cloud security solution.</a:t>
            </a:r>
            <a:endParaRPr lang="en-CA" sz="1800" b="0" i="0" u="none" strike="noStrike" dirty="0">
              <a:effectLst/>
              <a:latin typeface="Arial" panose="020B0604020202020204" pitchFamily="34" charset="0"/>
            </a:endParaRPr>
          </a:p>
          <a:p>
            <a:pPr marL="0" algn="l" rtl="0" eaLnBrk="1" fontAlgn="t" latinLnBrk="0" hangingPunct="1">
              <a:spcBef>
                <a:spcPts val="0"/>
              </a:spcBef>
              <a:spcAft>
                <a:spcPts val="0"/>
              </a:spcAft>
            </a:pPr>
            <a:endParaRPr lang="en-CA" sz="1800" b="0" i="0" u="none" strike="noStrike" dirty="0">
              <a:effectLst/>
              <a:latin typeface="Arial" panose="020B0604020202020204" pitchFamily="34" charset="0"/>
            </a:endParaRPr>
          </a:p>
          <a:p>
            <a:pPr marL="0" algn="l" rtl="0" eaLnBrk="1" fontAlgn="t" latinLnBrk="0" hangingPunct="1">
              <a:spcBef>
                <a:spcPts val="0"/>
              </a:spcBef>
              <a:spcAft>
                <a:spcPts val="0"/>
              </a:spcAft>
            </a:pPr>
            <a:endParaRPr lang="en-US" sz="1800" b="0" i="0" u="none" strike="noStrike" kern="1200" spc="0" baseline="0" dirty="0">
              <a:ln>
                <a:noFill/>
              </a:ln>
              <a:solidFill>
                <a:srgbClr val="253746"/>
              </a:solidFill>
              <a:effectLst/>
              <a:latin typeface="Arial" panose="020B0604020202020204" pitchFamily="34" charset="0"/>
              <a:cs typeface="Arial" panose="020B0604020202020204" pitchFamily="34" charset="0"/>
            </a:endParaRPr>
          </a:p>
          <a:p>
            <a:pPr marL="173736" marR="0" indent="-173736" algn="l" rtl="0" eaLnBrk="1" fontAlgn="auto" latinLnBrk="0" hangingPunct="1">
              <a:lnSpc>
                <a:spcPct val="110000"/>
              </a:lnSpc>
              <a:spcBef>
                <a:spcPts val="0"/>
              </a:spcBef>
              <a:spcAft>
                <a:spcPts val="0"/>
              </a:spcAft>
            </a:pPr>
            <a:endParaRPr lang="en-CA" sz="1800" b="0" i="0" u="none" strike="noStrike" dirty="0">
              <a:effectLst/>
              <a:latin typeface="Arial" panose="020B0604020202020204" pitchFamily="34" charset="0"/>
            </a:endParaRPr>
          </a:p>
          <a:p>
            <a:pPr marL="173736" marR="0" indent="-173736" algn="l" rtl="0" eaLnBrk="1" fontAlgn="auto" latinLnBrk="0" hangingPunct="1">
              <a:lnSpc>
                <a:spcPct val="110000"/>
              </a:lnSpc>
              <a:spcBef>
                <a:spcPts val="0"/>
              </a:spcBef>
              <a:spcAft>
                <a:spcPts val="0"/>
              </a:spcAft>
            </a:pPr>
            <a:r>
              <a:rPr lang="en-US" sz="1800" b="0" i="0" u="none" strike="noStrike" kern="1200" spc="0" baseline="0" dirty="0" err="1">
                <a:ln>
                  <a:noFill/>
                </a:ln>
                <a:solidFill>
                  <a:srgbClr val="253746"/>
                </a:solidFill>
                <a:effectLst/>
                <a:latin typeface="Arial" panose="020B0604020202020204" pitchFamily="34" charset="0"/>
                <a:cs typeface="Arial" panose="020B0604020202020204" pitchFamily="34" charset="0"/>
              </a:rPr>
              <a:t>FortiWeb</a:t>
            </a:r>
            <a:r>
              <a:rPr lang="en-US" sz="1800" b="0" i="0" u="none" strike="noStrike" kern="1200" spc="0" baseline="0" dirty="0">
                <a:ln>
                  <a:noFill/>
                </a:ln>
                <a:solidFill>
                  <a:srgbClr val="253746"/>
                </a:solidFill>
                <a:effectLst/>
                <a:latin typeface="Arial" panose="020B0604020202020204" pitchFamily="34" charset="0"/>
                <a:cs typeface="Arial" panose="020B0604020202020204" pitchFamily="34" charset="0"/>
              </a:rPr>
              <a:t> continuously monitors and analyzes traffic flow, integrates with FortiGuard IOC and Anti Botnet databases to detect compromised instances and malicious incoming traffic</a:t>
            </a:r>
          </a:p>
          <a:p>
            <a:pPr marL="173736" marR="0" indent="-173736" algn="l" rtl="0" eaLnBrk="1" fontAlgn="auto" latinLnBrk="0" hangingPunct="1">
              <a:lnSpc>
                <a:spcPct val="110000"/>
              </a:lnSpc>
              <a:spcBef>
                <a:spcPts val="0"/>
              </a:spcBef>
              <a:spcAft>
                <a:spcPts val="0"/>
              </a:spcAft>
            </a:pPr>
            <a:endParaRPr lang="en-CA" sz="1800" b="0" i="0" u="none" strike="noStrike" dirty="0">
              <a:effectLst/>
              <a:latin typeface="Arial" panose="020B0604020202020204" pitchFamily="34" charset="0"/>
            </a:endParaRPr>
          </a:p>
          <a:p>
            <a:pPr marL="173736" marR="0" indent="-173736" algn="l" rtl="0" eaLnBrk="1" fontAlgn="auto" latinLnBrk="0" hangingPunct="1">
              <a:lnSpc>
                <a:spcPct val="110000"/>
              </a:lnSpc>
              <a:spcBef>
                <a:spcPts val="0"/>
              </a:spcBef>
              <a:spcAft>
                <a:spcPts val="0"/>
              </a:spcAft>
            </a:pPr>
            <a:r>
              <a:rPr lang="en-US" sz="1800" b="0" i="0" u="none" strike="noStrike" kern="1200" dirty="0">
                <a:solidFill>
                  <a:srgbClr val="253746"/>
                </a:solidFill>
                <a:effectLst/>
                <a:latin typeface="Arial" panose="020B0604020202020204" pitchFamily="34" charset="0"/>
              </a:rPr>
              <a:t>Fortinet delivers more robust functionalities and solutions integrated together providing customers with comprehensive security controls and protections</a:t>
            </a:r>
          </a:p>
          <a:p>
            <a:pPr marL="173736" marR="0" indent="-173736" algn="l" rtl="0" eaLnBrk="1" fontAlgn="auto" latinLnBrk="0" hangingPunct="1">
              <a:lnSpc>
                <a:spcPct val="110000"/>
              </a:lnSpc>
              <a:spcBef>
                <a:spcPts val="0"/>
              </a:spcBef>
              <a:spcAft>
                <a:spcPts val="0"/>
              </a:spcAft>
            </a:pPr>
            <a:endParaRPr lang="en-CA" sz="1800" b="0" i="0" u="none" strike="noStrike" dirty="0">
              <a:effectLst/>
              <a:latin typeface="Arial" panose="020B0604020202020204" pitchFamily="34" charset="0"/>
            </a:endParaRPr>
          </a:p>
          <a:p>
            <a:pPr marL="173736" marR="0" indent="-173736" algn="l" rtl="0" eaLnBrk="1" fontAlgn="auto" latinLnBrk="0" hangingPunct="1">
              <a:lnSpc>
                <a:spcPct val="110000"/>
              </a:lnSpc>
              <a:spcBef>
                <a:spcPts val="0"/>
              </a:spcBef>
              <a:spcAft>
                <a:spcPts val="0"/>
              </a:spcAft>
            </a:pPr>
            <a:r>
              <a:rPr lang="en-US" sz="1800" b="0" i="0" u="none" strike="noStrike" kern="1200" spc="0" baseline="0" dirty="0">
                <a:ln>
                  <a:noFill/>
                </a:ln>
                <a:solidFill>
                  <a:srgbClr val="253746"/>
                </a:solidFill>
                <a:effectLst/>
                <a:latin typeface="Arial" panose="020B0604020202020204" pitchFamily="34" charset="0"/>
                <a:cs typeface="Arial" panose="020B0604020202020204" pitchFamily="34" charset="0"/>
              </a:rPr>
              <a:t>Combined with other Security Fabric components, this forms a comprehensive cloud security solution</a:t>
            </a:r>
            <a:endParaRPr lang="en-CA" sz="1800" b="0" i="0" u="none" strike="noStrike" dirty="0">
              <a:effectLst/>
              <a:latin typeface="Arial" panose="020B0604020202020204" pitchFamily="34" charset="0"/>
            </a:endParaRPr>
          </a:p>
          <a:p>
            <a:endParaRPr lang="en-CA"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1</a:t>
            </a:fld>
            <a:endParaRPr lang="en-US"/>
          </a:p>
        </p:txBody>
      </p:sp>
    </p:spTree>
    <p:extLst>
      <p:ext uri="{BB962C8B-B14F-4D97-AF65-F5344CB8AC3E}">
        <p14:creationId xmlns:p14="http://schemas.microsoft.com/office/powerpoint/2010/main" val="4097826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Web Application Security</a:t>
            </a:r>
          </a:p>
          <a:p>
            <a:r>
              <a:rPr lang="en-US" dirty="0"/>
              <a:t>- FortiWeb offers comprehensive security for web applications against the OWASP Top 10 and many other threats.</a:t>
            </a:r>
          </a:p>
          <a:p>
            <a:r>
              <a:rPr lang="en-US" dirty="0"/>
              <a:t>- It utilizes traditional WAF detection engines like attack signatures, IP reputation, protocol validation, and more.</a:t>
            </a:r>
          </a:p>
          <a:p>
            <a:r>
              <a:rPr lang="en-US" dirty="0"/>
              <a:t>- </a:t>
            </a:r>
            <a:r>
              <a:rPr lang="en-US" dirty="0" err="1"/>
              <a:t>FortiWeb's</a:t>
            </a:r>
            <a:r>
              <a:rPr lang="en-US" dirty="0"/>
              <a:t> machine learning engine analyzes traffic, continuously updates its application model to identify and block malicious anomalies, improving detection of zero-day vulnerabilities and reducing the attack surface.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As a reverse proxy, FortiWeb handles URL rewriting, content routing, redirection, caching, and compression.</a:t>
            </a:r>
          </a:p>
          <a:p>
            <a:endParaRPr lang="en-US" dirty="0"/>
          </a:p>
          <a:p>
            <a:endParaRPr lang="en-US" dirty="0"/>
          </a:p>
          <a:p>
            <a:r>
              <a:rPr lang="en-US" dirty="0"/>
              <a:t>Protect Internet-Facing APIs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API Protection involves schema validation.</a:t>
            </a:r>
          </a:p>
          <a:p>
            <a:r>
              <a:rPr lang="en-US" dirty="0"/>
              <a:t>- Based on schema specifications, FortiWeb creates a positive security model policy. Supported schemas include </a:t>
            </a:r>
            <a:r>
              <a:rPr lang="en-US" dirty="0" err="1"/>
              <a:t>OpenAPI</a:t>
            </a:r>
            <a:r>
              <a:rPr lang="en-US" dirty="0"/>
              <a:t>, XML, and JSON.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FortiWeb's</a:t>
            </a:r>
            <a:r>
              <a:rPr lang="en-US" dirty="0"/>
              <a:t> API Discovery and Protection use machine learning to detect APIs, constantly assessing application traffic.</a:t>
            </a:r>
          </a:p>
          <a:p>
            <a:endParaRPr lang="en-US" dirty="0"/>
          </a:p>
          <a:p>
            <a:r>
              <a:rPr lang="en-US" dirty="0"/>
              <a:t>Bot Defense</a:t>
            </a:r>
          </a:p>
          <a:p>
            <a:r>
              <a:rPr lang="en-US" dirty="0"/>
              <a:t>- FortiWeb guards against automated bots, web scrapers, crawlers, data harvesting, </a:t>
            </a:r>
            <a:r>
              <a:rPr lang="en-US" dirty="0" err="1"/>
              <a:t>ddos</a:t>
            </a:r>
            <a:r>
              <a:rPr lang="en-US" dirty="0"/>
              <a:t>, and other bot attacks.</a:t>
            </a:r>
          </a:p>
          <a:p>
            <a:r>
              <a:rPr lang="en-US" dirty="0"/>
              <a:t>- It safeguards web assets, mobile APIs, apps, users, and confidential data.</a:t>
            </a:r>
          </a:p>
          <a:p>
            <a:r>
              <a:rPr lang="en-US" dirty="0"/>
              <a:t>- By merging machine learning, threshold-based detection, bot deception, biometrics detection, and signature-based bot identification, FortiWeb distinguishes between humans and automated requests.</a:t>
            </a:r>
          </a:p>
          <a:p>
            <a:r>
              <a:rPr lang="en-US" dirty="0"/>
              <a:t>- It imposes CAPTCHA challenges when necessary.</a:t>
            </a:r>
          </a:p>
          <a:p>
            <a:endParaRPr lang="en-US" dirty="0"/>
          </a:p>
          <a:p>
            <a:r>
              <a:rPr lang="en-US" dirty="0"/>
              <a:t>End Alert Fatigue</a:t>
            </a:r>
          </a:p>
          <a:p>
            <a:r>
              <a:rPr lang="en-US" dirty="0"/>
              <a:t>- </a:t>
            </a:r>
            <a:r>
              <a:rPr lang="en-US" dirty="0" err="1"/>
              <a:t>FortiView</a:t>
            </a:r>
            <a:r>
              <a:rPr lang="en-US" dirty="0"/>
              <a:t> </a:t>
            </a:r>
            <a:r>
              <a:rPr lang="en-US" b="0" i="0" dirty="0">
                <a:solidFill>
                  <a:srgbClr val="343541"/>
                </a:solidFill>
                <a:effectLst/>
                <a:latin typeface="Söhne"/>
              </a:rPr>
              <a:t>Log Analysis feature summarizes the common characteristics of specific attack log categories. For instance, it displays the HTTP methods, request URLs, and geo locations…</a:t>
            </a:r>
          </a:p>
          <a:p>
            <a:r>
              <a:rPr lang="en-US" dirty="0"/>
              <a:t>- FortiWeb Cloud Threat Analytics employs machine learning to detect attack patterns across applications, aggregates them into security incidents with assigned severity, and distinguishes genuine threats from false alarms, enabling you to concentrate on significant threats.</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2</a:t>
            </a:fld>
            <a:endParaRPr lang="en-US" dirty="0"/>
          </a:p>
        </p:txBody>
      </p:sp>
    </p:spTree>
    <p:extLst>
      <p:ext uri="{BB962C8B-B14F-4D97-AF65-F5344CB8AC3E}">
        <p14:creationId xmlns:p14="http://schemas.microsoft.com/office/powerpoint/2010/main" val="3636733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IP REPUTATION</a:t>
            </a:r>
            <a:r>
              <a:rPr lang="en-CA" dirty="0"/>
              <a:t> source IP, FortiGuard bad reputation, Bot, Spam, DDoS, …</a:t>
            </a:r>
          </a:p>
          <a:p>
            <a:r>
              <a:rPr lang="en-CA" dirty="0"/>
              <a:t>DDOS how often an IP address start a session, thresholds</a:t>
            </a:r>
          </a:p>
          <a:p>
            <a:r>
              <a:rPr lang="en-CA" dirty="0"/>
              <a:t>PROTOCOL VALIDATION RFC compliant, look at headers, parameters and make sure size is in the good range</a:t>
            </a:r>
          </a:p>
          <a:p>
            <a:r>
              <a:rPr lang="en-CA" dirty="0"/>
              <a:t>SIGNATURES headers, body, </a:t>
            </a:r>
            <a:r>
              <a:rPr lang="en-CA" dirty="0" err="1"/>
              <a:t>url</a:t>
            </a:r>
            <a:r>
              <a:rPr lang="en-CA" dirty="0"/>
              <a:t>, </a:t>
            </a:r>
            <a:r>
              <a:rPr lang="en-CA" dirty="0" err="1"/>
              <a:t>etc</a:t>
            </a:r>
            <a:r>
              <a:rPr lang="en-CA" dirty="0"/>
              <a:t>… and look if there is known attacks</a:t>
            </a:r>
          </a:p>
          <a:p>
            <a:r>
              <a:rPr lang="en-CA" dirty="0"/>
              <a:t>VIRUSES inspect files</a:t>
            </a:r>
            <a:endParaRPr lang="fr-FR"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3</a:t>
            </a:fld>
            <a:endParaRPr lang="en-US"/>
          </a:p>
        </p:txBody>
      </p:sp>
    </p:spTree>
    <p:extLst>
      <p:ext uri="{BB962C8B-B14F-4D97-AF65-F5344CB8AC3E}">
        <p14:creationId xmlns:p14="http://schemas.microsoft.com/office/powerpoint/2010/main" val="3278062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HelveticaNeueLT-Light"/>
              </a:rPr>
              <a:t>FortiWeb employs </a:t>
            </a:r>
            <a:r>
              <a:rPr lang="en-US" b="1" i="0" dirty="0">
                <a:solidFill>
                  <a:srgbClr val="000000"/>
                </a:solidFill>
                <a:effectLst/>
                <a:latin typeface="HelveticaNeueLT-Light"/>
              </a:rPr>
              <a:t>two layers of machine learning </a:t>
            </a:r>
            <a:r>
              <a:rPr lang="en-US" b="0" i="0" dirty="0">
                <a:solidFill>
                  <a:srgbClr val="000000"/>
                </a:solidFill>
                <a:effectLst/>
                <a:latin typeface="HelveticaNeueLT-Light"/>
              </a:rPr>
              <a:t>to detect malicious attacks. </a:t>
            </a:r>
          </a:p>
          <a:p>
            <a:endParaRPr lang="en-US" b="0" i="0" dirty="0">
              <a:solidFill>
                <a:srgbClr val="000000"/>
              </a:solidFill>
              <a:effectLst/>
              <a:latin typeface="HelveticaNeueLT-Light"/>
            </a:endParaRPr>
          </a:p>
          <a:p>
            <a:pPr algn="l"/>
            <a:r>
              <a:rPr lang="en-US" b="0" i="0" dirty="0">
                <a:solidFill>
                  <a:srgbClr val="000000"/>
                </a:solidFill>
                <a:effectLst/>
                <a:latin typeface="HelveticaNeueLT-Light"/>
              </a:rPr>
              <a:t>The </a:t>
            </a:r>
            <a:r>
              <a:rPr lang="en-US" b="1" i="0" dirty="0">
                <a:solidFill>
                  <a:srgbClr val="000000"/>
                </a:solidFill>
                <a:effectLst/>
                <a:latin typeface="HelveticaNeueLT-Light"/>
              </a:rPr>
              <a:t>first layer </a:t>
            </a:r>
            <a:r>
              <a:rPr lang="en-US" b="0" i="0" dirty="0">
                <a:solidFill>
                  <a:srgbClr val="000000"/>
                </a:solidFill>
                <a:effectLst/>
                <a:latin typeface="HelveticaNeueLT-Light"/>
              </a:rPr>
              <a:t>uses the Hidden Markov Model (HMM) and monitors access to the application and collects data to build a mathematical model behind every parameter and HTTP method. Once completed, it will verify every request against the model to determine whether it's an anomaly or not.</a:t>
            </a:r>
          </a:p>
          <a:p>
            <a:pPr algn="l"/>
            <a:endParaRPr lang="en-US" b="0" i="0" dirty="0">
              <a:solidFill>
                <a:srgbClr val="000000"/>
              </a:solidFill>
              <a:effectLst/>
              <a:latin typeface="HelveticaNeueLT-Light"/>
            </a:endParaRPr>
          </a:p>
          <a:p>
            <a:pPr algn="l"/>
            <a:r>
              <a:rPr lang="en-US" b="0" i="0" dirty="0">
                <a:solidFill>
                  <a:srgbClr val="000000"/>
                </a:solidFill>
                <a:effectLst/>
                <a:latin typeface="HelveticaNeueLT-Light"/>
              </a:rPr>
              <a:t>Once the first layer of machine learning triggers a request as an anomaly, FortiWeb will use the </a:t>
            </a:r>
            <a:r>
              <a:rPr lang="en-US" b="1" i="0" dirty="0">
                <a:solidFill>
                  <a:srgbClr val="000000"/>
                </a:solidFill>
                <a:effectLst/>
                <a:latin typeface="HelveticaNeueLT-Light"/>
              </a:rPr>
              <a:t>second layer </a:t>
            </a:r>
            <a:r>
              <a:rPr lang="en-US" b="0" i="0" dirty="0">
                <a:solidFill>
                  <a:srgbClr val="000000"/>
                </a:solidFill>
                <a:effectLst/>
                <a:latin typeface="HelveticaNeueLT-Light"/>
              </a:rPr>
              <a:t>of machine learning to verify whether it's a real attack or just a benign anomaly that should be ignored. To do so, FortiWeb includes pre-built trained threat models. Each represents a certain attack category, such as SQL Injection, Cross-site Scripting, and so on. Each threat model is already trained based on analysis of thousands of attack samples. Threat models are continuously updated using the FortiWeb Security Service. When new attack types are released, the FortiGuard team analyzes the new threats and re-trains the relevant threat model. The new threat model is then pushed to all customer installations in a way similar to how signatures are updated.</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BA5BCC9-2D58-BC45-8057-F0927490CD1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520615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dirty="0"/>
              <a:t>Reverse Proxy Mode</a:t>
            </a:r>
          </a:p>
          <a:p>
            <a:pPr algn="l"/>
            <a:r>
              <a:rPr lang="en-US" dirty="0"/>
              <a:t>FortiWeb acts as an intermediary between clients and web servers. It handles NAT and can perform load-balancing. This is the most feature-rich mode and is ideal for scenarios where you want full control over the traffic between clients and servers.</a:t>
            </a:r>
          </a:p>
          <a:p>
            <a:pPr algn="l"/>
            <a:r>
              <a:rPr lang="en-US" b="1" dirty="0"/>
              <a:t>Use Case</a:t>
            </a:r>
            <a:r>
              <a:rPr lang="en-US" dirty="0"/>
              <a:t>: When you need a comprehensive set of features like SSL offloading, load balancing, and full NAT.</a:t>
            </a:r>
          </a:p>
          <a:p>
            <a:pPr algn="l"/>
            <a:r>
              <a:rPr lang="en-US" b="1" dirty="0"/>
              <a:t>Pros</a:t>
            </a:r>
            <a:r>
              <a:rPr lang="en-US" dirty="0"/>
              <a:t>: Comprehensive feature set, Full control over client-server traffic, Supports load-balancing.</a:t>
            </a:r>
          </a:p>
          <a:p>
            <a:pPr algn="l"/>
            <a:r>
              <a:rPr lang="en-US" b="1" dirty="0"/>
              <a:t>Cons</a:t>
            </a:r>
            <a:r>
              <a:rPr lang="en-US" dirty="0"/>
              <a:t>: Requires DNS and IP changes, Web servers see </a:t>
            </a:r>
            <a:r>
              <a:rPr lang="en-US" dirty="0" err="1"/>
              <a:t>FortiWeb's</a:t>
            </a:r>
            <a:r>
              <a:rPr lang="en-US" dirty="0"/>
              <a:t> IP, not the client's, unless configured otherwise.</a:t>
            </a:r>
            <a:endParaRPr lang="en-C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BA5BCC9-2D58-BC45-8057-F0927490CD17}"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15020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Aft>
                <a:spcPts val="600"/>
              </a:spcAft>
            </a:pPr>
            <a:r>
              <a:rPr lang="en-US" sz="1200" dirty="0">
                <a:solidFill>
                  <a:schemeClr val="tx1">
                    <a:lumMod val="95000"/>
                    <a:lumOff val="5000"/>
                  </a:schemeClr>
                </a:solidFill>
                <a:latin typeface="Arial"/>
                <a:cs typeface="Arial"/>
              </a:rPr>
              <a:t>FortiGuard ABP</a:t>
            </a:r>
            <a:r>
              <a:rPr lang="en-US" sz="1200" b="0" i="0" dirty="0">
                <a:solidFill>
                  <a:schemeClr val="tx1">
                    <a:lumMod val="95000"/>
                    <a:lumOff val="5000"/>
                  </a:schemeClr>
                </a:solidFill>
                <a:effectLst/>
                <a:latin typeface="Arial"/>
                <a:cs typeface="Arial"/>
              </a:rPr>
              <a:t> is a Fortinet SaaS advanced bot protection solution designed to </a:t>
            </a:r>
            <a:r>
              <a:rPr lang="en-US" sz="1200" b="1" i="0" dirty="0">
                <a:solidFill>
                  <a:schemeClr val="accent6"/>
                </a:solidFill>
                <a:effectLst/>
                <a:latin typeface="Arial"/>
                <a:cs typeface="Arial"/>
              </a:rPr>
              <a:t>detect and mitigate sophisticated bots </a:t>
            </a:r>
            <a:r>
              <a:rPr lang="en-US" sz="1200" b="0" i="0" dirty="0">
                <a:solidFill>
                  <a:schemeClr val="tx1">
                    <a:lumMod val="95000"/>
                    <a:lumOff val="5000"/>
                  </a:schemeClr>
                </a:solidFill>
                <a:effectLst/>
                <a:latin typeface="Arial"/>
                <a:cs typeface="Arial"/>
              </a:rPr>
              <a:t>that may be used to conduct fraudulent activities, spamming, scraping, or other attacks on websites, applications, or APIs.</a:t>
            </a:r>
          </a:p>
          <a:p>
            <a:pPr algn="l">
              <a:lnSpc>
                <a:spcPct val="100000"/>
              </a:lnSpc>
              <a:spcAft>
                <a:spcPts val="600"/>
              </a:spcAft>
            </a:pPr>
            <a:r>
              <a:rPr lang="en-US" sz="1200" b="0" i="0" dirty="0" err="1">
                <a:solidFill>
                  <a:schemeClr val="tx1">
                    <a:lumMod val="95000"/>
                    <a:lumOff val="5000"/>
                  </a:schemeClr>
                </a:solidFill>
                <a:effectLst/>
                <a:latin typeface="Arial" panose="020B0604020202020204" pitchFamily="34" charset="0"/>
                <a:cs typeface="Arial" panose="020B0604020202020204" pitchFamily="34" charset="0"/>
              </a:rPr>
              <a:t>FortiABP</a:t>
            </a:r>
            <a:r>
              <a:rPr lang="en-US" sz="1200" b="0" i="0" dirty="0">
                <a:solidFill>
                  <a:schemeClr val="tx1">
                    <a:lumMod val="95000"/>
                    <a:lumOff val="5000"/>
                  </a:schemeClr>
                </a:solidFill>
                <a:effectLst/>
                <a:latin typeface="Arial" panose="020B0604020202020204" pitchFamily="34" charset="0"/>
                <a:cs typeface="Arial" panose="020B0604020202020204" pitchFamily="34" charset="0"/>
              </a:rPr>
              <a:t> incorporates a combination of approaches, such as </a:t>
            </a:r>
            <a:r>
              <a:rPr lang="en-US" sz="1200" b="1" i="0" dirty="0">
                <a:solidFill>
                  <a:schemeClr val="accent6"/>
                </a:solidFill>
                <a:effectLst/>
                <a:latin typeface="Arial" panose="020B0604020202020204" pitchFamily="34" charset="0"/>
                <a:cs typeface="Arial" panose="020B0604020202020204" pitchFamily="34" charset="0"/>
              </a:rPr>
              <a:t>behavioral analysis</a:t>
            </a:r>
            <a:r>
              <a:rPr lang="en-US" sz="1200" b="1" dirty="0">
                <a:solidFill>
                  <a:schemeClr val="accent6"/>
                </a:solidFill>
                <a:latin typeface="Arial" panose="020B0604020202020204" pitchFamily="34" charset="0"/>
                <a:cs typeface="Arial" panose="020B0604020202020204" pitchFamily="34" charset="0"/>
              </a:rPr>
              <a:t> and deep </a:t>
            </a:r>
            <a:r>
              <a:rPr lang="en-US" sz="1200" b="1" i="0" dirty="0">
                <a:solidFill>
                  <a:schemeClr val="accent6"/>
                </a:solidFill>
                <a:effectLst/>
                <a:latin typeface="Arial" panose="020B0604020202020204" pitchFamily="34" charset="0"/>
                <a:cs typeface="Arial" panose="020B0604020202020204" pitchFamily="34" charset="0"/>
              </a:rPr>
              <a:t>learning </a:t>
            </a:r>
            <a:r>
              <a:rPr lang="en-US" sz="1200" b="0" i="0" dirty="0">
                <a:solidFill>
                  <a:schemeClr val="tx1">
                    <a:lumMod val="95000"/>
                    <a:lumOff val="5000"/>
                  </a:schemeClr>
                </a:solidFill>
                <a:effectLst/>
                <a:latin typeface="Arial" panose="020B0604020202020204" pitchFamily="34" charset="0"/>
                <a:cs typeface="Arial" panose="020B0604020202020204" pitchFamily="34" charset="0"/>
              </a:rPr>
              <a:t>algorithms.</a:t>
            </a:r>
          </a:p>
          <a:p>
            <a:pPr algn="l">
              <a:lnSpc>
                <a:spcPct val="100000"/>
              </a:lnSpc>
              <a:spcAft>
                <a:spcPts val="600"/>
              </a:spcAft>
            </a:pPr>
            <a:endParaRPr lang="en-US" sz="1200" b="0" i="0" dirty="0">
              <a:solidFill>
                <a:schemeClr val="tx1">
                  <a:lumMod val="95000"/>
                  <a:lumOff val="5000"/>
                </a:schemeClr>
              </a:solidFill>
              <a:effectLst/>
              <a:latin typeface="Arial" panose="020B0604020202020204" pitchFamily="34" charset="0"/>
              <a:cs typeface="Arial" panose="020B0604020202020204" pitchFamily="34" charset="0"/>
            </a:endParaRPr>
          </a:p>
          <a:p>
            <a:pPr algn="l">
              <a:lnSpc>
                <a:spcPct val="100000"/>
              </a:lnSpc>
              <a:spcAft>
                <a:spcPts val="600"/>
              </a:spcAft>
            </a:pPr>
            <a:r>
              <a:rPr lang="en-US" sz="1200" b="1" i="0" dirty="0">
                <a:solidFill>
                  <a:schemeClr val="tx1">
                    <a:lumMod val="95000"/>
                    <a:lumOff val="5000"/>
                  </a:schemeClr>
                </a:solidFill>
                <a:effectLst/>
                <a:latin typeface="Arial" panose="020B0604020202020204" pitchFamily="34" charset="0"/>
                <a:cs typeface="Arial" panose="020B0604020202020204" pitchFamily="34" charset="0"/>
              </a:rPr>
              <a:t>The solution helps protect businesses from financial loss, reputational damage, and regulatory penalties resulting from bot attacks.</a:t>
            </a:r>
          </a:p>
          <a:p>
            <a:endParaRPr lang="en-IL" b="1" dirty="0"/>
          </a:p>
        </p:txBody>
      </p:sp>
      <p:sp>
        <p:nvSpPr>
          <p:cNvPr id="4" name="Slide Number Placeholder 3"/>
          <p:cNvSpPr>
            <a:spLocks noGrp="1"/>
          </p:cNvSpPr>
          <p:nvPr>
            <p:ph type="sldNum" sz="quarter" idx="5"/>
          </p:nvPr>
        </p:nvSpPr>
        <p:spPr/>
        <p:txBody>
          <a:bodyPr/>
          <a:lstStyle/>
          <a:p>
            <a:fld id="{58115F04-FA96-4F4F-8589-00A5965DC729}" type="slidenum">
              <a:rPr lang="en-US" smtClean="0"/>
              <a:t>6</a:t>
            </a:fld>
            <a:endParaRPr lang="en-US"/>
          </a:p>
        </p:txBody>
      </p:sp>
    </p:spTree>
    <p:extLst>
      <p:ext uri="{BB962C8B-B14F-4D97-AF65-F5344CB8AC3E}">
        <p14:creationId xmlns:p14="http://schemas.microsoft.com/office/powerpoint/2010/main" val="25015760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L"/>
              <a:t>As you know, FortiADC and </a:t>
            </a:r>
            <a:r>
              <a:rPr lang="en-US"/>
              <a:t>FortiWeb support Bot Protection as part of the feature set, but They can not match the full inspection and modules offered by </a:t>
            </a:r>
            <a:r>
              <a:rPr lang="en-US" err="1"/>
              <a:t>FortiABP</a:t>
            </a:r>
            <a:r>
              <a:rPr lang="en-US"/>
              <a:t>.</a:t>
            </a:r>
          </a:p>
          <a:p>
            <a:r>
              <a:rPr lang="en-US"/>
              <a:t>As mentioned, the bot attacks become very sophisticated, and classic bot protection can’t match or stop the 3</a:t>
            </a:r>
            <a:r>
              <a:rPr lang="en-US" baseline="30000"/>
              <a:t>rd</a:t>
            </a:r>
            <a:r>
              <a:rPr lang="en-US"/>
              <a:t> and 4</a:t>
            </a:r>
            <a:r>
              <a:rPr lang="en-US" baseline="30000"/>
              <a:t>th</a:t>
            </a:r>
            <a:r>
              <a:rPr lang="en-US"/>
              <a:t> generation attacks. </a:t>
            </a:r>
          </a:p>
          <a:p>
            <a:endParaRPr lang="en-US"/>
          </a:p>
          <a:p>
            <a:r>
              <a:rPr lang="en-US"/>
              <a:t>While FortiADC and FortiWeb can stop some advanced attacks, they can’t match the </a:t>
            </a:r>
            <a:r>
              <a:rPr lang="en-US" err="1"/>
              <a:t>FortiABP</a:t>
            </a:r>
            <a:r>
              <a:rPr lang="en-US"/>
              <a:t> capabilities, which leverage cloud computing resources, including deep learning and data correction over multiple dimensions to match the attacker.</a:t>
            </a:r>
          </a:p>
          <a:p>
            <a:endParaRPr lang="en-US"/>
          </a:p>
          <a:p>
            <a:pPr rtl="0"/>
            <a:r>
              <a:rPr lang="en-US">
                <a:effectLst/>
                <a:latin typeface="-apple-system"/>
              </a:rPr>
              <a:t>Another important thing is that </a:t>
            </a:r>
            <a:r>
              <a:rPr lang="en-US" err="1">
                <a:effectLst/>
                <a:latin typeface="-apple-system"/>
              </a:rPr>
              <a:t>FortiABP</a:t>
            </a:r>
            <a:r>
              <a:rPr lang="en-US">
                <a:effectLst/>
                <a:latin typeface="-apple-system"/>
              </a:rPr>
              <a:t> correlates events and information from all layers while FWB/FAD makes decisions based on a single policy. There is no correlation, which makes a big difference. </a:t>
            </a:r>
            <a:endParaRPr lang="en-US"/>
          </a:p>
        </p:txBody>
      </p:sp>
      <p:sp>
        <p:nvSpPr>
          <p:cNvPr id="4" name="Slide Number Placeholder 3"/>
          <p:cNvSpPr>
            <a:spLocks noGrp="1"/>
          </p:cNvSpPr>
          <p:nvPr>
            <p:ph type="sldNum" sz="quarter" idx="5"/>
          </p:nvPr>
        </p:nvSpPr>
        <p:spPr/>
        <p:txBody>
          <a:bodyPr/>
          <a:lstStyle/>
          <a:p>
            <a:fld id="{58115F04-FA96-4F4F-8589-00A5965DC729}" type="slidenum">
              <a:rPr lang="en-US" smtClean="0"/>
              <a:t>7</a:t>
            </a:fld>
            <a:endParaRPr lang="en-US"/>
          </a:p>
        </p:txBody>
      </p:sp>
    </p:spTree>
    <p:extLst>
      <p:ext uri="{BB962C8B-B14F-4D97-AF65-F5344CB8AC3E}">
        <p14:creationId xmlns:p14="http://schemas.microsoft.com/office/powerpoint/2010/main" val="37157141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IP address reputation service protects from known attack sources like botnets, spammers, anonymous proxies, and sources known to be infected with malicious software.</a:t>
            </a:r>
          </a:p>
          <a:p>
            <a:endParaRPr lang="en-US" dirty="0"/>
          </a:p>
          <a:p>
            <a:r>
              <a:rPr lang="en-US" dirty="0"/>
              <a:t>While many websites are truly global in nature, others are specific to a region. Government web applications that provide services only to its residents are one example.</a:t>
            </a:r>
          </a:p>
          <a:p>
            <a:endParaRPr lang="en-US" dirty="0"/>
          </a:p>
          <a:p>
            <a:r>
              <a:rPr lang="en-US" dirty="0"/>
              <a:t>Application layer (WAF) signatures, machine learning threat models, known malicious bots, suspicious URL patterns, and web vulnerability scanner updates. </a:t>
            </a:r>
          </a:p>
          <a:p>
            <a:endParaRPr lang="en-US" dirty="0"/>
          </a:p>
          <a:p>
            <a:r>
              <a:rPr lang="en-US" dirty="0"/>
              <a:t>Antivirus engine that scans all file uploads for threats that can infect your servers or other network elements.</a:t>
            </a:r>
          </a:p>
          <a:p>
            <a:r>
              <a:rPr lang="en-US" dirty="0"/>
              <a:t>- Regular Virus Database: Malwares recently spreading in the wild.</a:t>
            </a:r>
          </a:p>
          <a:p>
            <a:r>
              <a:rPr lang="en-US" dirty="0"/>
              <a:t>- Extended Virus Database: Use all signatures, regardless of whether the viruses or greyware are currently spreading.</a:t>
            </a:r>
          </a:p>
          <a:p>
            <a:endParaRPr lang="en-US" dirty="0"/>
          </a:p>
          <a:p>
            <a:r>
              <a:rPr lang="en-US" dirty="0"/>
              <a:t>Credential Stuffing Defense checks login attempts against FortiGuard’s list of compromised credentials and can take actions ranging from alerts to blocking logins from suspected stolen user ids and passwords.</a:t>
            </a:r>
          </a:p>
          <a:p>
            <a:endParaRPr lang="en-US" dirty="0"/>
          </a:p>
          <a:p>
            <a:r>
              <a:rPr lang="en-US" dirty="0"/>
              <a:t>The FortiWeb Cloud Sandbox subscription enables FortiWeb to integrate with Fortinet’s cloud-sandbox service.</a:t>
            </a:r>
          </a:p>
          <a:p>
            <a:endParaRPr lang="en-US" dirty="0"/>
          </a:p>
          <a:p>
            <a:r>
              <a:rPr lang="en-US" dirty="0"/>
              <a:t>FortiWeb Cloud Threat Analytics uses machine learning algorithms to identify attack patterns across your entire application assets and aggregate them into security incidents and assign severity. It helps separate real threats from informational alerts and false positives and help you focus on the threats that matter.</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BA5BCC9-2D58-BC45-8057-F0927490CD17}" type="slidenum">
              <a:rPr lang="en-US" smtClean="0"/>
              <a:pPr/>
              <a:t>8</a:t>
            </a:fld>
            <a:endParaRPr lang="en-US" dirty="0"/>
          </a:p>
        </p:txBody>
      </p:sp>
    </p:spTree>
    <p:extLst>
      <p:ext uri="{BB962C8B-B14F-4D97-AF65-F5344CB8AC3E}">
        <p14:creationId xmlns:p14="http://schemas.microsoft.com/office/powerpoint/2010/main" val="3942573171"/>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emf"/><Relationship Id="rId7"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emf"/><Relationship Id="rId4" Type="http://schemas.openxmlformats.org/officeDocument/2006/relationships/image" Target="../media/image4.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2.xml"/><Relationship Id="rId5" Type="http://schemas.openxmlformats.org/officeDocument/2006/relationships/image" Target="../media/image16.svg"/><Relationship Id="rId4" Type="http://schemas.openxmlformats.org/officeDocument/2006/relationships/image" Target="../media/image15.png"/></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Master" Target="../slideMasters/slideMaster2.xml"/><Relationship Id="rId4" Type="http://schemas.microsoft.com/office/2007/relationships/hdphoto" Target="../media/hdphoto1.wdp"/></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31.svg"/><Relationship Id="rId4" Type="http://schemas.openxmlformats.org/officeDocument/2006/relationships/image" Target="../media/image28.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 Id="rId5" Type="http://schemas.openxmlformats.org/officeDocument/2006/relationships/image" Target="../media/image29.svg"/><Relationship Id="rId4" Type="http://schemas.openxmlformats.org/officeDocument/2006/relationships/image" Target="../media/image28.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2.jpeg"/><Relationship Id="rId1" Type="http://schemas.openxmlformats.org/officeDocument/2006/relationships/slideMaster" Target="../slideMasters/slideMaster2.xml"/><Relationship Id="rId4" Type="http://schemas.openxmlformats.org/officeDocument/2006/relationships/image" Target="../media/image16.svg"/></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8.jpeg"/><Relationship Id="rId1" Type="http://schemas.openxmlformats.org/officeDocument/2006/relationships/slideMaster" Target="../slideMasters/slideMaster4.xml"/><Relationship Id="rId4" Type="http://schemas.openxmlformats.org/officeDocument/2006/relationships/image" Target="../media/image39.svg"/></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4875EBA-3061-BF4B-AB5C-0002E2B123CF}"/>
              </a:ext>
            </a:extLst>
          </p:cNvPr>
          <p:cNvPicPr>
            <a:picLocks noChangeAspect="1"/>
          </p:cNvPicPr>
          <p:nvPr userDrawn="1"/>
        </p:nvPicPr>
        <p:blipFill>
          <a:blip r:embed="rId2"/>
          <a:stretch>
            <a:fillRect/>
          </a:stretch>
        </p:blipFill>
        <p:spPr>
          <a:xfrm>
            <a:off x="255701" y="5362"/>
            <a:ext cx="1005840" cy="2668828"/>
          </a:xfrm>
          <a:prstGeom prst="rect">
            <a:avLst/>
          </a:prstGeom>
        </p:spPr>
      </p:pic>
      <p:sp>
        <p:nvSpPr>
          <p:cNvPr id="16" name="Rectangle 15">
            <a:extLst>
              <a:ext uri="{FF2B5EF4-FFF2-40B4-BE49-F238E27FC236}">
                <a16:creationId xmlns:a16="http://schemas.microsoft.com/office/drawing/2014/main" id="{8B860FAE-5EC7-BB41-9704-620CD480C49B}"/>
              </a:ext>
            </a:extLst>
          </p:cNvPr>
          <p:cNvSpPr/>
          <p:nvPr userDrawn="1"/>
        </p:nvSpPr>
        <p:spPr>
          <a:xfrm>
            <a:off x="503968" y="5554622"/>
            <a:ext cx="1010715" cy="1314036"/>
          </a:xfrm>
          <a:prstGeom prst="rect">
            <a:avLst/>
          </a:prstGeom>
          <a:gradFill flip="none" rotWithShape="1">
            <a:gsLst>
              <a:gs pos="0">
                <a:schemeClr val="accent3"/>
              </a:gs>
              <a:gs pos="100000">
                <a:schemeClr val="accent3">
                  <a:alpha val="2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17" name="Picture 16">
            <a:extLst>
              <a:ext uri="{FF2B5EF4-FFF2-40B4-BE49-F238E27FC236}">
                <a16:creationId xmlns:a16="http://schemas.microsoft.com/office/drawing/2014/main" id="{28539A6E-EF4C-254C-AA4A-ADB92B7EB3EB}"/>
              </a:ext>
            </a:extLst>
          </p:cNvPr>
          <p:cNvPicPr>
            <a:picLocks noChangeAspect="1"/>
          </p:cNvPicPr>
          <p:nvPr userDrawn="1"/>
        </p:nvPicPr>
        <p:blipFill>
          <a:blip r:embed="rId3"/>
          <a:stretch>
            <a:fillRect/>
          </a:stretch>
        </p:blipFill>
        <p:spPr>
          <a:xfrm>
            <a:off x="503968" y="5321379"/>
            <a:ext cx="1010715" cy="233243"/>
          </a:xfrm>
          <a:prstGeom prst="rect">
            <a:avLst/>
          </a:prstGeom>
        </p:spPr>
      </p:pic>
      <p:pic>
        <p:nvPicPr>
          <p:cNvPr id="20" name="Picture 19">
            <a:extLst>
              <a:ext uri="{FF2B5EF4-FFF2-40B4-BE49-F238E27FC236}">
                <a16:creationId xmlns:a16="http://schemas.microsoft.com/office/drawing/2014/main" id="{83A5A275-3B02-DC45-B41C-47BC20E5AF72}"/>
              </a:ext>
            </a:extLst>
          </p:cNvPr>
          <p:cNvPicPr>
            <a:picLocks noChangeAspect="1"/>
          </p:cNvPicPr>
          <p:nvPr userDrawn="1"/>
        </p:nvPicPr>
        <p:blipFill rotWithShape="1">
          <a:blip r:embed="rId4"/>
          <a:srcRect b="68122"/>
          <a:stretch/>
        </p:blipFill>
        <p:spPr>
          <a:xfrm>
            <a:off x="6350023" y="225084"/>
            <a:ext cx="2529590" cy="683300"/>
          </a:xfrm>
          <a:prstGeom prst="rect">
            <a:avLst/>
          </a:prstGeom>
        </p:spPr>
      </p:pic>
      <p:sp>
        <p:nvSpPr>
          <p:cNvPr id="2" name="Title 1">
            <a:extLst>
              <a:ext uri="{FF2B5EF4-FFF2-40B4-BE49-F238E27FC236}">
                <a16:creationId xmlns:a16="http://schemas.microsoft.com/office/drawing/2014/main" id="{434DF215-05E9-C34F-BE5C-C015F18DBE2D}"/>
              </a:ext>
            </a:extLst>
          </p:cNvPr>
          <p:cNvSpPr>
            <a:spLocks noGrp="1"/>
          </p:cNvSpPr>
          <p:nvPr>
            <p:ph type="ctrTitle" hasCustomPrompt="1"/>
          </p:nvPr>
        </p:nvSpPr>
        <p:spPr>
          <a:xfrm>
            <a:off x="1945645" y="2157070"/>
            <a:ext cx="8337506" cy="1534889"/>
          </a:xfrm>
          <a:prstGeom prst="rect">
            <a:avLst/>
          </a:prstGeom>
        </p:spPr>
        <p:txBody>
          <a:bodyPr anchor="b" anchorCtr="0">
            <a:noAutofit/>
          </a:bodyPr>
          <a:lstStyle>
            <a:lvl1pPr algn="l">
              <a:defRPr sz="5000" b="1" spc="0" baseline="0">
                <a:ln>
                  <a:solidFill>
                    <a:schemeClr val="tx1"/>
                  </a:solidFill>
                </a:ln>
                <a:solidFill>
                  <a:schemeClr val="tx1"/>
                </a:solidFill>
                <a:effectLst/>
                <a:latin typeface="+mj-lt"/>
                <a:ea typeface="Inter" panose="020B0502030000000004" pitchFamily="34" charset="0"/>
              </a:defRPr>
            </a:lvl1pPr>
          </a:lstStyle>
          <a:p>
            <a:r>
              <a:rPr lang="en-US"/>
              <a:t>Presentation Title</a:t>
            </a:r>
          </a:p>
        </p:txBody>
      </p:sp>
      <p:sp>
        <p:nvSpPr>
          <p:cNvPr id="3" name="Subtitle 2">
            <a:extLst>
              <a:ext uri="{FF2B5EF4-FFF2-40B4-BE49-F238E27FC236}">
                <a16:creationId xmlns:a16="http://schemas.microsoft.com/office/drawing/2014/main" id="{85DC2342-CB09-EB43-9AE5-CFFC37C99113}"/>
              </a:ext>
            </a:extLst>
          </p:cNvPr>
          <p:cNvSpPr>
            <a:spLocks noGrp="1"/>
          </p:cNvSpPr>
          <p:nvPr>
            <p:ph type="subTitle" idx="1" hasCustomPrompt="1"/>
          </p:nvPr>
        </p:nvSpPr>
        <p:spPr>
          <a:xfrm>
            <a:off x="1945645" y="3884417"/>
            <a:ext cx="7596188" cy="830122"/>
          </a:xfrm>
          <a:prstGeom prst="rect">
            <a:avLst/>
          </a:prstGeom>
        </p:spPr>
        <p:txBody>
          <a:bodyPr wrap="square">
            <a:noAutofit/>
          </a:bodyPr>
          <a:lstStyle>
            <a:lvl1pPr marL="0" indent="0" algn="l">
              <a:buNone/>
              <a:defRPr sz="2000" spc="0" baseline="0">
                <a:solidFill>
                  <a:srgbClr val="000000"/>
                </a:solidFill>
                <a:latin typeface="+mj-lt"/>
                <a:ea typeface="Inter" panose="020B05020300000000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 Lorem Ipsum</a:t>
            </a:r>
          </a:p>
        </p:txBody>
      </p:sp>
      <p:pic>
        <p:nvPicPr>
          <p:cNvPr id="10" name="Picture 9">
            <a:extLst>
              <a:ext uri="{FF2B5EF4-FFF2-40B4-BE49-F238E27FC236}">
                <a16:creationId xmlns:a16="http://schemas.microsoft.com/office/drawing/2014/main" id="{276AD153-009B-2E45-A49D-691F05FBF793}"/>
              </a:ext>
            </a:extLst>
          </p:cNvPr>
          <p:cNvPicPr>
            <a:picLocks noChangeAspect="1"/>
          </p:cNvPicPr>
          <p:nvPr userDrawn="1"/>
        </p:nvPicPr>
        <p:blipFill>
          <a:blip r:embed="rId5"/>
          <a:stretch>
            <a:fillRect/>
          </a:stretch>
        </p:blipFill>
        <p:spPr>
          <a:xfrm>
            <a:off x="2104141" y="1646216"/>
            <a:ext cx="2557346" cy="292632"/>
          </a:xfrm>
          <a:prstGeom prst="rect">
            <a:avLst/>
          </a:prstGeom>
        </p:spPr>
      </p:pic>
      <p:pic>
        <p:nvPicPr>
          <p:cNvPr id="21" name="Picture 20">
            <a:extLst>
              <a:ext uri="{FF2B5EF4-FFF2-40B4-BE49-F238E27FC236}">
                <a16:creationId xmlns:a16="http://schemas.microsoft.com/office/drawing/2014/main" id="{39B1DDAD-4F9D-4343-A462-B291953F59CB}"/>
              </a:ext>
            </a:extLst>
          </p:cNvPr>
          <p:cNvPicPr>
            <a:picLocks noChangeAspect="1"/>
          </p:cNvPicPr>
          <p:nvPr userDrawn="1"/>
        </p:nvPicPr>
        <p:blipFill>
          <a:blip r:embed="rId3"/>
          <a:stretch>
            <a:fillRect/>
          </a:stretch>
        </p:blipFill>
        <p:spPr>
          <a:xfrm flipH="1" flipV="1">
            <a:off x="11216640" y="0"/>
            <a:ext cx="975360" cy="225084"/>
          </a:xfrm>
          <a:prstGeom prst="rect">
            <a:avLst/>
          </a:prstGeom>
        </p:spPr>
      </p:pic>
      <p:sp>
        <p:nvSpPr>
          <p:cNvPr id="22" name="Rectangle 21">
            <a:extLst>
              <a:ext uri="{FF2B5EF4-FFF2-40B4-BE49-F238E27FC236}">
                <a16:creationId xmlns:a16="http://schemas.microsoft.com/office/drawing/2014/main" id="{DB3223B5-7830-9D4D-A7C3-374D930848F2}"/>
              </a:ext>
            </a:extLst>
          </p:cNvPr>
          <p:cNvSpPr/>
          <p:nvPr userDrawn="1"/>
        </p:nvSpPr>
        <p:spPr>
          <a:xfrm>
            <a:off x="10575960" y="2429418"/>
            <a:ext cx="172209" cy="2970605"/>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29" name="Rectangle 28">
            <a:extLst>
              <a:ext uri="{FF2B5EF4-FFF2-40B4-BE49-F238E27FC236}">
                <a16:creationId xmlns:a16="http://schemas.microsoft.com/office/drawing/2014/main" id="{8B1B1620-5567-E14C-B127-EF8044E1AF2E}"/>
              </a:ext>
            </a:extLst>
          </p:cNvPr>
          <p:cNvSpPr/>
          <p:nvPr userDrawn="1"/>
        </p:nvSpPr>
        <p:spPr>
          <a:xfrm>
            <a:off x="7536984" y="5587418"/>
            <a:ext cx="1010715" cy="1122347"/>
          </a:xfrm>
          <a:prstGeom prst="rect">
            <a:avLst/>
          </a:prstGeom>
          <a:gradFill>
            <a:gsLst>
              <a:gs pos="0">
                <a:schemeClr val="accent2"/>
              </a:gs>
              <a:gs pos="98000">
                <a:schemeClr val="accent2">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30" name="Picture 29">
            <a:extLst>
              <a:ext uri="{FF2B5EF4-FFF2-40B4-BE49-F238E27FC236}">
                <a16:creationId xmlns:a16="http://schemas.microsoft.com/office/drawing/2014/main" id="{E5D3B919-20C5-7E48-97C4-80DB0B467F98}"/>
              </a:ext>
            </a:extLst>
          </p:cNvPr>
          <p:cNvPicPr>
            <a:picLocks noChangeAspect="1"/>
          </p:cNvPicPr>
          <p:nvPr userDrawn="1"/>
        </p:nvPicPr>
        <p:blipFill>
          <a:blip r:embed="rId3"/>
          <a:stretch>
            <a:fillRect/>
          </a:stretch>
        </p:blipFill>
        <p:spPr>
          <a:xfrm>
            <a:off x="7536984" y="5371428"/>
            <a:ext cx="1010715" cy="233243"/>
          </a:xfrm>
          <a:prstGeom prst="rect">
            <a:avLst/>
          </a:prstGeom>
        </p:spPr>
      </p:pic>
      <p:sp>
        <p:nvSpPr>
          <p:cNvPr id="31" name="Rectangle 30">
            <a:extLst>
              <a:ext uri="{FF2B5EF4-FFF2-40B4-BE49-F238E27FC236}">
                <a16:creationId xmlns:a16="http://schemas.microsoft.com/office/drawing/2014/main" id="{597BA0F9-DF77-2A41-BAF9-E3C0FE81A6D1}"/>
              </a:ext>
            </a:extLst>
          </p:cNvPr>
          <p:cNvSpPr/>
          <p:nvPr userDrawn="1"/>
        </p:nvSpPr>
        <p:spPr>
          <a:xfrm>
            <a:off x="11317278" y="1712202"/>
            <a:ext cx="518957" cy="1497690"/>
          </a:xfrm>
          <a:prstGeom prst="rect">
            <a:avLst/>
          </a:prstGeom>
          <a:gradFill>
            <a:gsLst>
              <a:gs pos="0">
                <a:schemeClr val="bg1"/>
              </a:gs>
              <a:gs pos="97000">
                <a:schemeClr val="bg1">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33" name="Rectangle 32">
            <a:extLst>
              <a:ext uri="{FF2B5EF4-FFF2-40B4-BE49-F238E27FC236}">
                <a16:creationId xmlns:a16="http://schemas.microsoft.com/office/drawing/2014/main" id="{E3D7B0F1-299F-E84E-9DD1-479EDBC1E511}"/>
              </a:ext>
            </a:extLst>
          </p:cNvPr>
          <p:cNvSpPr/>
          <p:nvPr userDrawn="1"/>
        </p:nvSpPr>
        <p:spPr>
          <a:xfrm>
            <a:off x="11185734" y="5371428"/>
            <a:ext cx="1010715" cy="806590"/>
          </a:xfrm>
          <a:prstGeom prst="rect">
            <a:avLst/>
          </a:prstGeom>
          <a:gradFill>
            <a:gsLst>
              <a:gs pos="0">
                <a:schemeClr val="accent4"/>
              </a:gs>
              <a:gs pos="97000">
                <a:schemeClr val="accent4">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34" name="Picture 33">
            <a:extLst>
              <a:ext uri="{FF2B5EF4-FFF2-40B4-BE49-F238E27FC236}">
                <a16:creationId xmlns:a16="http://schemas.microsoft.com/office/drawing/2014/main" id="{C66BF31F-1F88-1541-8C6E-F2CF3C2D0BF0}"/>
              </a:ext>
            </a:extLst>
          </p:cNvPr>
          <p:cNvPicPr>
            <a:picLocks noChangeAspect="1"/>
          </p:cNvPicPr>
          <p:nvPr userDrawn="1"/>
        </p:nvPicPr>
        <p:blipFill>
          <a:blip r:embed="rId3"/>
          <a:stretch>
            <a:fillRect/>
          </a:stretch>
        </p:blipFill>
        <p:spPr>
          <a:xfrm>
            <a:off x="11185734" y="5155437"/>
            <a:ext cx="1010715" cy="233243"/>
          </a:xfrm>
          <a:prstGeom prst="rect">
            <a:avLst/>
          </a:prstGeom>
        </p:spPr>
      </p:pic>
      <p:pic>
        <p:nvPicPr>
          <p:cNvPr id="12" name="Picture 11">
            <a:extLst>
              <a:ext uri="{FF2B5EF4-FFF2-40B4-BE49-F238E27FC236}">
                <a16:creationId xmlns:a16="http://schemas.microsoft.com/office/drawing/2014/main" id="{D3C554F4-EC14-354E-B0F5-799F2EF6ECC7}"/>
              </a:ext>
            </a:extLst>
          </p:cNvPr>
          <p:cNvPicPr>
            <a:picLocks noChangeAspect="1"/>
          </p:cNvPicPr>
          <p:nvPr userDrawn="1"/>
        </p:nvPicPr>
        <p:blipFill>
          <a:blip r:embed="rId6"/>
          <a:stretch>
            <a:fillRect/>
          </a:stretch>
        </p:blipFill>
        <p:spPr>
          <a:xfrm>
            <a:off x="9570120" y="4639887"/>
            <a:ext cx="1005840" cy="2212848"/>
          </a:xfrm>
          <a:prstGeom prst="rect">
            <a:avLst/>
          </a:prstGeom>
        </p:spPr>
      </p:pic>
      <p:pic>
        <p:nvPicPr>
          <p:cNvPr id="23" name="Picture 22">
            <a:extLst>
              <a:ext uri="{FF2B5EF4-FFF2-40B4-BE49-F238E27FC236}">
                <a16:creationId xmlns:a16="http://schemas.microsoft.com/office/drawing/2014/main" id="{7A0AED2E-E9E6-FE40-9F46-2CD169D489A8}"/>
              </a:ext>
            </a:extLst>
          </p:cNvPr>
          <p:cNvPicPr>
            <a:picLocks noChangeAspect="1"/>
          </p:cNvPicPr>
          <p:nvPr userDrawn="1"/>
        </p:nvPicPr>
        <p:blipFill>
          <a:blip r:embed="rId7"/>
          <a:stretch>
            <a:fillRect/>
          </a:stretch>
        </p:blipFill>
        <p:spPr>
          <a:xfrm>
            <a:off x="5128890" y="5876706"/>
            <a:ext cx="1005840" cy="979017"/>
          </a:xfrm>
          <a:prstGeom prst="rect">
            <a:avLst/>
          </a:prstGeom>
        </p:spPr>
      </p:pic>
      <p:pic>
        <p:nvPicPr>
          <p:cNvPr id="24" name="Picture 23">
            <a:extLst>
              <a:ext uri="{FF2B5EF4-FFF2-40B4-BE49-F238E27FC236}">
                <a16:creationId xmlns:a16="http://schemas.microsoft.com/office/drawing/2014/main" id="{F5EF4615-783C-044F-B60E-764AC9EFF375}"/>
              </a:ext>
            </a:extLst>
          </p:cNvPr>
          <p:cNvPicPr>
            <a:picLocks noChangeAspect="1"/>
          </p:cNvPicPr>
          <p:nvPr userDrawn="1"/>
        </p:nvPicPr>
        <p:blipFill>
          <a:blip r:embed="rId8"/>
          <a:stretch>
            <a:fillRect/>
          </a:stretch>
        </p:blipFill>
        <p:spPr>
          <a:xfrm>
            <a:off x="9481584" y="0"/>
            <a:ext cx="1005839" cy="979017"/>
          </a:xfrm>
          <a:prstGeom prst="rect">
            <a:avLst/>
          </a:prstGeom>
        </p:spPr>
      </p:pic>
      <p:sp>
        <p:nvSpPr>
          <p:cNvPr id="25" name="Rectangle 24">
            <a:extLst>
              <a:ext uri="{FF2B5EF4-FFF2-40B4-BE49-F238E27FC236}">
                <a16:creationId xmlns:a16="http://schemas.microsoft.com/office/drawing/2014/main" id="{784D4F4C-41CD-8A4F-A606-53A059A4FF33}"/>
              </a:ext>
            </a:extLst>
          </p:cNvPr>
          <p:cNvSpPr/>
          <p:nvPr userDrawn="1"/>
        </p:nvSpPr>
        <p:spPr>
          <a:xfrm>
            <a:off x="-3778" y="3774367"/>
            <a:ext cx="518957" cy="1547011"/>
          </a:xfrm>
          <a:prstGeom prst="rect">
            <a:avLst/>
          </a:prstGeom>
          <a:gradFill>
            <a:gsLst>
              <a:gs pos="0">
                <a:schemeClr val="bg1"/>
              </a:gs>
              <a:gs pos="97000">
                <a:schemeClr val="bg1">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26" name="Rectangle 25">
            <a:extLst>
              <a:ext uri="{FF2B5EF4-FFF2-40B4-BE49-F238E27FC236}">
                <a16:creationId xmlns:a16="http://schemas.microsoft.com/office/drawing/2014/main" id="{64AE6E04-B259-974E-8D13-C51FF5ACF3B8}"/>
              </a:ext>
            </a:extLst>
          </p:cNvPr>
          <p:cNvSpPr/>
          <p:nvPr userDrawn="1"/>
        </p:nvSpPr>
        <p:spPr>
          <a:xfrm>
            <a:off x="1818549" y="-6016"/>
            <a:ext cx="172209" cy="9144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28" name="Picture 27">
            <a:extLst>
              <a:ext uri="{FF2B5EF4-FFF2-40B4-BE49-F238E27FC236}">
                <a16:creationId xmlns:a16="http://schemas.microsoft.com/office/drawing/2014/main" id="{42387356-074E-D44F-8554-6A9F9E147FF2}"/>
              </a:ext>
            </a:extLst>
          </p:cNvPr>
          <p:cNvPicPr>
            <a:picLocks noChangeAspect="1"/>
          </p:cNvPicPr>
          <p:nvPr userDrawn="1"/>
        </p:nvPicPr>
        <p:blipFill rotWithShape="1">
          <a:blip r:embed="rId4"/>
          <a:srcRect b="68122"/>
          <a:stretch/>
        </p:blipFill>
        <p:spPr>
          <a:xfrm>
            <a:off x="1946835" y="6175719"/>
            <a:ext cx="2529590" cy="683300"/>
          </a:xfrm>
          <a:prstGeom prst="rect">
            <a:avLst/>
          </a:prstGeom>
        </p:spPr>
      </p:pic>
    </p:spTree>
    <p:extLst>
      <p:ext uri="{BB962C8B-B14F-4D97-AF65-F5344CB8AC3E}">
        <p14:creationId xmlns:p14="http://schemas.microsoft.com/office/powerpoint/2010/main" val="318595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No Bullets_subtitle">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694A426B-0D0E-49BD-B9AF-389607EB3C96}"/>
              </a:ext>
            </a:extLst>
          </p:cNvPr>
          <p:cNvSpPr>
            <a:spLocks noGrp="1"/>
          </p:cNvSpPr>
          <p:nvPr>
            <p:ph type="body" sz="quarter" idx="14" hasCustomPrompt="1"/>
          </p:nvPr>
        </p:nvSpPr>
        <p:spPr>
          <a:xfrm>
            <a:off x="279731" y="1745431"/>
            <a:ext cx="10831293" cy="4383087"/>
          </a:xfrm>
          <a:prstGeom prst="rect">
            <a:avLst/>
          </a:prstGeom>
        </p:spPr>
        <p:txBody>
          <a:bodyPr/>
          <a:lstStyle>
            <a:lvl1pPr marL="0" indent="0">
              <a:spcBef>
                <a:spcPts val="1200"/>
              </a:spcBef>
              <a:spcAft>
                <a:spcPts val="1000"/>
              </a:spcAft>
              <a:buNone/>
              <a:defRPr sz="2100">
                <a:solidFill>
                  <a:srgbClr val="000000"/>
                </a:solidFill>
                <a:latin typeface="+mn-lt"/>
                <a:ea typeface="Inter" panose="020B0502030000000004" pitchFamily="34" charset="0"/>
              </a:defRPr>
            </a:lvl1pPr>
            <a:lvl2pPr marL="457200" indent="0">
              <a:spcBef>
                <a:spcPts val="1200"/>
              </a:spcBef>
              <a:spcAft>
                <a:spcPts val="1000"/>
              </a:spcAft>
              <a:buNone/>
              <a:defRPr sz="2100"/>
            </a:lvl2pPr>
            <a:lvl3pPr marL="914400" indent="0">
              <a:spcBef>
                <a:spcPts val="1200"/>
              </a:spcBef>
              <a:spcAft>
                <a:spcPts val="1000"/>
              </a:spcAft>
              <a:buNone/>
              <a:defRPr sz="2100"/>
            </a:lvl3pPr>
            <a:lvl4pPr marL="1371600" indent="0">
              <a:spcBef>
                <a:spcPts val="1200"/>
              </a:spcBef>
              <a:spcAft>
                <a:spcPts val="1000"/>
              </a:spcAft>
              <a:buNone/>
              <a:defRPr sz="2100"/>
            </a:lvl4pPr>
            <a:lvl5pPr marL="1828800" indent="0">
              <a:spcBef>
                <a:spcPts val="1200"/>
              </a:spcBef>
              <a:spcAft>
                <a:spcPts val="1000"/>
              </a:spcAft>
              <a:buNone/>
              <a:defRPr sz="21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a:t>
            </a:r>
          </a:p>
          <a:p>
            <a:r>
              <a:rPr lang="en-US"/>
              <a:t>Lorem ipsum dolor sit </a:t>
            </a:r>
            <a:r>
              <a:rPr lang="en-US" err="1"/>
              <a:t>amet</a:t>
            </a:r>
            <a:r>
              <a:rPr lang="en-US"/>
              <a:t>, </a:t>
            </a:r>
            <a:r>
              <a:rPr lang="en-US" err="1"/>
              <a:t>consectetur</a:t>
            </a:r>
            <a:r>
              <a:rPr lang="en-US"/>
              <a:t> </a:t>
            </a:r>
            <a:r>
              <a:rPr lang="en-US" err="1"/>
              <a:t>adipiscing</a:t>
            </a:r>
            <a:r>
              <a:rPr lang="en-US"/>
              <a:t> </a:t>
            </a:r>
            <a:r>
              <a:rPr lang="en-US" err="1"/>
              <a:t>eli</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a:t>
            </a:r>
          </a:p>
        </p:txBody>
      </p:sp>
      <p:sp>
        <p:nvSpPr>
          <p:cNvPr id="6" name="Text Placeholder 3">
            <a:extLst>
              <a:ext uri="{FF2B5EF4-FFF2-40B4-BE49-F238E27FC236}">
                <a16:creationId xmlns:a16="http://schemas.microsoft.com/office/drawing/2014/main" id="{B06A5158-AF52-2D44-853D-646A374584A4}"/>
              </a:ext>
            </a:extLst>
          </p:cNvPr>
          <p:cNvSpPr>
            <a:spLocks noGrp="1"/>
          </p:cNvSpPr>
          <p:nvPr>
            <p:ph type="body" sz="quarter" idx="15"/>
          </p:nvPr>
        </p:nvSpPr>
        <p:spPr>
          <a:xfrm>
            <a:off x="271923" y="908461"/>
            <a:ext cx="10841038" cy="413335"/>
          </a:xfrm>
          <a:prstGeom prst="rect">
            <a:avLst/>
          </a:prstGeom>
        </p:spPr>
        <p:txBody>
          <a:bodyPr anchor="t"/>
          <a:lstStyle>
            <a:lvl1pPr marL="0" indent="0">
              <a:buNone/>
              <a:defRPr sz="2000">
                <a:solidFill>
                  <a:schemeClr val="tx1">
                    <a:lumMod val="50000"/>
                    <a:lumOff val="50000"/>
                  </a:schemeClr>
                </a:solidFill>
                <a:latin typeface="+mn-lt"/>
                <a:ea typeface="Inter" panose="020B0502030000000004" pitchFamily="34" charset="0"/>
              </a:defRPr>
            </a:lvl1pPr>
            <a:lvl2pPr marL="457200" indent="0">
              <a:buFont typeface="Arial" panose="020B0604020202020204" pitchFamily="34" charset="0"/>
              <a:buNone/>
              <a:defRPr>
                <a:solidFill>
                  <a:schemeClr val="accent6"/>
                </a:solidFill>
              </a:defRPr>
            </a:lvl2pPr>
          </a:lstStyle>
          <a:p>
            <a:pPr lvl="0"/>
            <a:r>
              <a:rPr lang="en-US"/>
              <a:t>Click to edit Master text styles</a:t>
            </a:r>
          </a:p>
        </p:txBody>
      </p:sp>
      <p:sp>
        <p:nvSpPr>
          <p:cNvPr id="7" name="Title 1">
            <a:extLst>
              <a:ext uri="{FF2B5EF4-FFF2-40B4-BE49-F238E27FC236}">
                <a16:creationId xmlns:a16="http://schemas.microsoft.com/office/drawing/2014/main" id="{7F36E4B0-858A-464B-BACD-6EA6E69CE5C7}"/>
              </a:ext>
            </a:extLst>
          </p:cNvPr>
          <p:cNvSpPr>
            <a:spLocks noGrp="1"/>
          </p:cNvSpPr>
          <p:nvPr>
            <p:ph type="title" hasCustomPrompt="1"/>
          </p:nvPr>
        </p:nvSpPr>
        <p:spPr>
          <a:xfrm>
            <a:off x="273860" y="17813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4198621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342900" y="1368277"/>
            <a:ext cx="5181600" cy="4351338"/>
          </a:xfrm>
          <a:prstGeom prst="rect">
            <a:avLst/>
          </a:prstGeom>
        </p:spPr>
        <p:txBody>
          <a:bodyPr>
            <a:noAutofit/>
          </a:bodyPr>
          <a:lstStyle>
            <a:lvl1pPr>
              <a:lnSpc>
                <a:spcPct val="90000"/>
              </a:lnSpc>
              <a:spcBef>
                <a:spcPts val="1400"/>
              </a:spcBef>
              <a:defRPr sz="2000">
                <a:solidFill>
                  <a:srgbClr val="000000"/>
                </a:solidFill>
                <a:latin typeface="+mn-lt"/>
                <a:ea typeface="Inter" panose="020B0502030000000004" pitchFamily="34" charset="0"/>
              </a:defRPr>
            </a:lvl1pPr>
            <a:lvl2pPr>
              <a:lnSpc>
                <a:spcPct val="90000"/>
              </a:lnSpc>
              <a:spcBef>
                <a:spcPts val="900"/>
              </a:spcBef>
              <a:defRPr sz="200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hasCustomPrompt="1"/>
          </p:nvPr>
        </p:nvSpPr>
        <p:spPr>
          <a:xfrm>
            <a:off x="6182751" y="1368277"/>
            <a:ext cx="5181600" cy="4351338"/>
          </a:xfrm>
          <a:prstGeom prst="rect">
            <a:avLst/>
          </a:prstGeom>
        </p:spPr>
        <p:txBody>
          <a:bodyPr>
            <a:noAutofit/>
          </a:bodyPr>
          <a:lstStyle>
            <a:lvl1pPr>
              <a:lnSpc>
                <a:spcPct val="90000"/>
              </a:lnSpc>
              <a:spcBef>
                <a:spcPts val="1400"/>
              </a:spcBef>
              <a:defRPr sz="2000">
                <a:solidFill>
                  <a:srgbClr val="000000"/>
                </a:solidFill>
                <a:latin typeface="+mn-lt"/>
                <a:ea typeface="Inter" panose="020B0502030000000004" pitchFamily="34" charset="0"/>
              </a:defRPr>
            </a:lvl1pPr>
            <a:lvl2pPr>
              <a:lnSpc>
                <a:spcPct val="90000"/>
              </a:lnSpc>
              <a:spcBef>
                <a:spcPts val="900"/>
              </a:spcBef>
              <a:defRPr sz="200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6" name="Title 1">
            <a:extLst>
              <a:ext uri="{FF2B5EF4-FFF2-40B4-BE49-F238E27FC236}">
                <a16:creationId xmlns:a16="http://schemas.microsoft.com/office/drawing/2014/main" id="{9F801CD6-4A94-4C4B-A0FC-9BD594810FF7}"/>
              </a:ext>
            </a:extLst>
          </p:cNvPr>
          <p:cNvSpPr>
            <a:spLocks noGrp="1"/>
          </p:cNvSpPr>
          <p:nvPr>
            <p:ph type="title" hasCustomPrompt="1"/>
          </p:nvPr>
        </p:nvSpPr>
        <p:spPr>
          <a:xfrm>
            <a:off x="265774" y="176071"/>
            <a:ext cx="10837164" cy="726454"/>
          </a:xfrm>
          <a:prstGeom prst="rect">
            <a:avLst/>
          </a:prstGeom>
        </p:spPr>
        <p:txBody>
          <a:bodyPr anchor="ctr" anchorCtr="0">
            <a:noAutofit/>
          </a:bodyPr>
          <a:lstStyle>
            <a:lvl1pPr>
              <a:defRPr sz="3400" b="1" spc="-15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4263815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p:nvPr>
        </p:nvSpPr>
        <p:spPr>
          <a:xfrm>
            <a:off x="342900" y="1095994"/>
            <a:ext cx="5288062" cy="3594691"/>
          </a:xfrm>
          <a:prstGeom prst="rect">
            <a:avLst/>
          </a:prstGeom>
        </p:spPr>
        <p:txBody>
          <a:bodyPr>
            <a:noAutofit/>
          </a:bodyPr>
          <a:lstStyle>
            <a:lvl1pPr marL="0" indent="0">
              <a:lnSpc>
                <a:spcPct val="90000"/>
              </a:lnSpc>
              <a:buNone/>
              <a:defRPr sz="2000" b="1">
                <a:solidFill>
                  <a:srgbClr val="000000"/>
                </a:solidFill>
                <a:latin typeface="+mn-lt"/>
                <a:ea typeface="Inter" panose="020B0502030000000004" pitchFamily="34" charset="0"/>
              </a:defRPr>
            </a:lvl1pPr>
            <a:lvl2pPr>
              <a:lnSpc>
                <a:spcPts val="2600"/>
              </a:lnSpc>
              <a:defRPr sz="16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p:nvPr>
        </p:nvSpPr>
        <p:spPr>
          <a:xfrm>
            <a:off x="6172200" y="1095994"/>
            <a:ext cx="5278918" cy="3594691"/>
          </a:xfrm>
          <a:prstGeom prst="rect">
            <a:avLst/>
          </a:prstGeom>
        </p:spPr>
        <p:txBody>
          <a:bodyPr>
            <a:noAutofit/>
          </a:bodyPr>
          <a:lstStyle>
            <a:lvl1pPr marL="0" indent="0">
              <a:lnSpc>
                <a:spcPct val="90000"/>
              </a:lnSpc>
              <a:buNone/>
              <a:defRPr sz="2000" b="1">
                <a:solidFill>
                  <a:srgbClr val="000000"/>
                </a:solidFill>
                <a:latin typeface="+mn-lt"/>
                <a:ea typeface="Inter" panose="020B0502030000000004" pitchFamily="34" charset="0"/>
              </a:defRPr>
            </a:lvl1pPr>
            <a:lvl2pPr>
              <a:lnSpc>
                <a:spcPts val="2600"/>
              </a:lnSpc>
              <a:defRPr sz="16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D47C0A4E-F0F5-BE4B-A4E2-B30FB22DBFB9}"/>
              </a:ext>
            </a:extLst>
          </p:cNvPr>
          <p:cNvSpPr>
            <a:spLocks noGrp="1"/>
          </p:cNvSpPr>
          <p:nvPr>
            <p:ph type="body" sz="quarter" idx="13" hasCustomPrompt="1"/>
          </p:nvPr>
        </p:nvSpPr>
        <p:spPr>
          <a:xfrm>
            <a:off x="342900" y="4787232"/>
            <a:ext cx="5284787" cy="855662"/>
          </a:xfrm>
          <a:prstGeom prst="rect">
            <a:avLst/>
          </a:prstGeom>
        </p:spPr>
        <p:txBody>
          <a:bodyPr>
            <a:normAutofit/>
          </a:bodyPr>
          <a:lstStyle>
            <a:lvl1pPr marL="0" indent="0">
              <a:lnSpc>
                <a:spcPct val="90000"/>
              </a:lnSpc>
              <a:buNone/>
              <a:defRPr sz="1800">
                <a:solidFill>
                  <a:srgbClr val="000000"/>
                </a:solidFill>
                <a:latin typeface="+mn-lt"/>
                <a:ea typeface="Inter" panose="020B0502030000000004" pitchFamily="34" charset="0"/>
              </a:defRPr>
            </a:lvl1pPr>
          </a:lstStyle>
          <a:p>
            <a:pPr lvl="0"/>
            <a:r>
              <a:rPr lang="en-US"/>
              <a:t>Brief caption or descriptive statement</a:t>
            </a:r>
          </a:p>
          <a:p>
            <a:pPr lvl="0"/>
            <a:r>
              <a:rPr lang="en-US"/>
              <a:t>Relating to picture</a:t>
            </a:r>
          </a:p>
        </p:txBody>
      </p:sp>
      <p:sp>
        <p:nvSpPr>
          <p:cNvPr id="9" name="Text Placeholder 6">
            <a:extLst>
              <a:ext uri="{FF2B5EF4-FFF2-40B4-BE49-F238E27FC236}">
                <a16:creationId xmlns:a16="http://schemas.microsoft.com/office/drawing/2014/main" id="{B0F1D633-E4A8-504F-A385-0A6D0310CE04}"/>
              </a:ext>
            </a:extLst>
          </p:cNvPr>
          <p:cNvSpPr>
            <a:spLocks noGrp="1"/>
          </p:cNvSpPr>
          <p:nvPr>
            <p:ph type="body" sz="quarter" idx="14" hasCustomPrompt="1"/>
          </p:nvPr>
        </p:nvSpPr>
        <p:spPr>
          <a:xfrm>
            <a:off x="6172201" y="4787232"/>
            <a:ext cx="5286755" cy="855662"/>
          </a:xfrm>
          <a:prstGeom prst="rect">
            <a:avLst/>
          </a:prstGeom>
        </p:spPr>
        <p:txBody>
          <a:bodyPr>
            <a:normAutofit/>
          </a:bodyPr>
          <a:lstStyle>
            <a:lvl1pPr marL="0" indent="0">
              <a:lnSpc>
                <a:spcPct val="90000"/>
              </a:lnSpc>
              <a:buNone/>
              <a:defRPr sz="1800">
                <a:solidFill>
                  <a:srgbClr val="000000"/>
                </a:solidFill>
                <a:latin typeface="+mn-lt"/>
                <a:ea typeface="Inter" panose="020B0502030000000004" pitchFamily="34" charset="0"/>
              </a:defRPr>
            </a:lvl1pPr>
          </a:lstStyle>
          <a:p>
            <a:pPr lvl="0"/>
            <a:r>
              <a:rPr lang="en-US"/>
              <a:t>Brief caption or descriptive statement</a:t>
            </a:r>
          </a:p>
          <a:p>
            <a:pPr lvl="0"/>
            <a:r>
              <a:rPr lang="en-US"/>
              <a:t>Relating to picture</a:t>
            </a:r>
          </a:p>
        </p:txBody>
      </p:sp>
      <p:sp>
        <p:nvSpPr>
          <p:cNvPr id="8" name="Title 1">
            <a:extLst>
              <a:ext uri="{FF2B5EF4-FFF2-40B4-BE49-F238E27FC236}">
                <a16:creationId xmlns:a16="http://schemas.microsoft.com/office/drawing/2014/main" id="{F807AB88-3644-1844-A794-FF7AAC04FE00}"/>
              </a:ext>
            </a:extLst>
          </p:cNvPr>
          <p:cNvSpPr>
            <a:spLocks noGrp="1"/>
          </p:cNvSpPr>
          <p:nvPr>
            <p:ph type="title" hasCustomPrompt="1"/>
          </p:nvPr>
        </p:nvSpPr>
        <p:spPr>
          <a:xfrm>
            <a:off x="262496" y="176071"/>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3404760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headin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C2335BB-2964-344F-B83D-44BDDABCAA20}"/>
              </a:ext>
            </a:extLst>
          </p:cNvPr>
          <p:cNvSpPr>
            <a:spLocks noGrp="1"/>
          </p:cNvSpPr>
          <p:nvPr>
            <p:ph type="body" idx="1"/>
          </p:nvPr>
        </p:nvSpPr>
        <p:spPr>
          <a:xfrm>
            <a:off x="342900" y="1298455"/>
            <a:ext cx="5373198" cy="823912"/>
          </a:xfrm>
          <a:prstGeom prst="rect">
            <a:avLst/>
          </a:prstGeom>
        </p:spPr>
        <p:txBody>
          <a:bodyPr anchor="b">
            <a:noAutofit/>
          </a:bodyPr>
          <a:lstStyle>
            <a:lvl1pPr marL="0" indent="0">
              <a:buNone/>
              <a:defRPr sz="2400" b="1">
                <a:solidFill>
                  <a:srgbClr val="000000"/>
                </a:solidFill>
                <a:latin typeface="+mn-lt"/>
                <a:ea typeface="Inter" panose="020B050203000000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F9C4B78-4F24-244A-AF91-2CE9B5EFFCA4}"/>
              </a:ext>
            </a:extLst>
          </p:cNvPr>
          <p:cNvSpPr>
            <a:spLocks noGrp="1"/>
          </p:cNvSpPr>
          <p:nvPr>
            <p:ph sz="half" idx="2" hasCustomPrompt="1"/>
          </p:nvPr>
        </p:nvSpPr>
        <p:spPr>
          <a:xfrm>
            <a:off x="342901" y="2185423"/>
            <a:ext cx="5391484" cy="3684588"/>
          </a:xfrm>
          <a:prstGeom prst="rect">
            <a:avLst/>
          </a:prstGeom>
        </p:spPr>
        <p:txBody>
          <a:bodyPr>
            <a:noAutofit/>
          </a:bodyPr>
          <a:lstStyle>
            <a:lvl1pPr>
              <a:lnSpc>
                <a:spcPct val="90000"/>
              </a:lnSpc>
              <a:spcBef>
                <a:spcPts val="1400"/>
              </a:spcBef>
              <a:defRPr sz="2000">
                <a:solidFill>
                  <a:srgbClr val="000000"/>
                </a:solidFill>
                <a:latin typeface="+mn-lt"/>
                <a:ea typeface="Inter" panose="020B0502030000000004" pitchFamily="34" charset="0"/>
              </a:defRPr>
            </a:lvl1pPr>
            <a:lvl2pPr>
              <a:lnSpc>
                <a:spcPct val="90000"/>
              </a:lnSpc>
              <a:spcBef>
                <a:spcPts val="900"/>
              </a:spcBef>
              <a:defRPr sz="200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5" name="Text Placeholder 4">
            <a:extLst>
              <a:ext uri="{FF2B5EF4-FFF2-40B4-BE49-F238E27FC236}">
                <a16:creationId xmlns:a16="http://schemas.microsoft.com/office/drawing/2014/main" id="{13CE70E2-69C2-0143-9D3A-18C5F025E43E}"/>
              </a:ext>
            </a:extLst>
          </p:cNvPr>
          <p:cNvSpPr>
            <a:spLocks noGrp="1"/>
          </p:cNvSpPr>
          <p:nvPr>
            <p:ph type="body" sz="quarter" idx="3"/>
          </p:nvPr>
        </p:nvSpPr>
        <p:spPr>
          <a:xfrm>
            <a:off x="6172200" y="1298455"/>
            <a:ext cx="5277612" cy="823912"/>
          </a:xfrm>
          <a:prstGeom prst="rect">
            <a:avLst/>
          </a:prstGeom>
        </p:spPr>
        <p:txBody>
          <a:bodyPr anchor="b">
            <a:noAutofit/>
          </a:bodyPr>
          <a:lstStyle>
            <a:lvl1pPr marL="0" indent="0">
              <a:buNone/>
              <a:defRPr sz="2400" b="1">
                <a:solidFill>
                  <a:srgbClr val="000000"/>
                </a:solidFill>
                <a:latin typeface="+mn-lt"/>
                <a:ea typeface="Inter" panose="020B050203000000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AFB09C-3870-2A4D-A9D8-F70837E45014}"/>
              </a:ext>
            </a:extLst>
          </p:cNvPr>
          <p:cNvSpPr>
            <a:spLocks noGrp="1"/>
          </p:cNvSpPr>
          <p:nvPr>
            <p:ph sz="quarter" idx="4" hasCustomPrompt="1"/>
          </p:nvPr>
        </p:nvSpPr>
        <p:spPr>
          <a:xfrm>
            <a:off x="6172200" y="2185423"/>
            <a:ext cx="5277612" cy="3684588"/>
          </a:xfrm>
          <a:prstGeom prst="rect">
            <a:avLst/>
          </a:prstGeom>
        </p:spPr>
        <p:txBody>
          <a:bodyPr>
            <a:noAutofit/>
          </a:bodyPr>
          <a:lstStyle>
            <a:lvl1pPr>
              <a:lnSpc>
                <a:spcPct val="90000"/>
              </a:lnSpc>
              <a:spcBef>
                <a:spcPts val="1400"/>
              </a:spcBef>
              <a:defRPr sz="2000">
                <a:solidFill>
                  <a:srgbClr val="000000"/>
                </a:solidFill>
                <a:latin typeface="+mn-lt"/>
                <a:ea typeface="Inter" panose="020B0502030000000004" pitchFamily="34" charset="0"/>
              </a:defRPr>
            </a:lvl1pPr>
            <a:lvl2pPr>
              <a:lnSpc>
                <a:spcPct val="90000"/>
              </a:lnSpc>
              <a:spcBef>
                <a:spcPts val="900"/>
              </a:spcBef>
              <a:defRPr sz="200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8" name="Title 1">
            <a:extLst>
              <a:ext uri="{FF2B5EF4-FFF2-40B4-BE49-F238E27FC236}">
                <a16:creationId xmlns:a16="http://schemas.microsoft.com/office/drawing/2014/main" id="{4BF31105-680A-9249-8E56-4756C2B56E1A}"/>
              </a:ext>
            </a:extLst>
          </p:cNvPr>
          <p:cNvSpPr>
            <a:spLocks noGrp="1"/>
          </p:cNvSpPr>
          <p:nvPr>
            <p:ph type="title" hasCustomPrompt="1"/>
          </p:nvPr>
        </p:nvSpPr>
        <p:spPr>
          <a:xfrm>
            <a:off x="257950" y="177240"/>
            <a:ext cx="10837164" cy="702703"/>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4166156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342900" y="1427652"/>
            <a:ext cx="3473450" cy="4351338"/>
          </a:xfrm>
          <a:prstGeom prst="rect">
            <a:avLst/>
          </a:prstGeom>
        </p:spPr>
        <p:txBody>
          <a:bodyPr>
            <a:noAutofit/>
          </a:bodyPr>
          <a:lstStyle>
            <a:lvl1pPr>
              <a:lnSpc>
                <a:spcPct val="90000"/>
              </a:lnSpc>
              <a:spcBef>
                <a:spcPts val="1000"/>
              </a:spcBef>
              <a:defRPr sz="1800">
                <a:solidFill>
                  <a:srgbClr val="000000"/>
                </a:solidFill>
                <a:latin typeface="+mn-lt"/>
                <a:ea typeface="Inter" panose="020B0502030000000004" pitchFamily="34" charset="0"/>
              </a:defRPr>
            </a:lvl1pPr>
            <a:lvl2pPr>
              <a:lnSpc>
                <a:spcPct val="90000"/>
              </a:lnSpc>
              <a:spcBef>
                <a:spcPts val="600"/>
              </a:spcBef>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hasCustomPrompt="1"/>
          </p:nvPr>
        </p:nvSpPr>
        <p:spPr>
          <a:xfrm>
            <a:off x="4360862" y="1427652"/>
            <a:ext cx="3473450" cy="4351338"/>
          </a:xfrm>
          <a:prstGeom prst="rect">
            <a:avLst/>
          </a:prstGeom>
        </p:spPr>
        <p:txBody>
          <a:bodyPr>
            <a:noAutofit/>
          </a:bodyPr>
          <a:lstStyle>
            <a:lvl1pPr>
              <a:lnSpc>
                <a:spcPct val="90000"/>
              </a:lnSpc>
              <a:spcBef>
                <a:spcPts val="1000"/>
              </a:spcBef>
              <a:defRPr sz="1800">
                <a:solidFill>
                  <a:srgbClr val="000000"/>
                </a:solidFill>
                <a:latin typeface="+mn-lt"/>
                <a:ea typeface="Inter" panose="020B0502030000000004" pitchFamily="34" charset="0"/>
              </a:defRPr>
            </a:lvl1pPr>
            <a:lvl2pPr>
              <a:lnSpc>
                <a:spcPct val="90000"/>
              </a:lnSpc>
              <a:spcBef>
                <a:spcPts val="600"/>
              </a:spcBef>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6" name="Content Placeholder 3">
            <a:extLst>
              <a:ext uri="{FF2B5EF4-FFF2-40B4-BE49-F238E27FC236}">
                <a16:creationId xmlns:a16="http://schemas.microsoft.com/office/drawing/2014/main" id="{F2B631D9-C77C-824C-BCBE-8B7BFAF111D9}"/>
              </a:ext>
            </a:extLst>
          </p:cNvPr>
          <p:cNvSpPr>
            <a:spLocks noGrp="1"/>
          </p:cNvSpPr>
          <p:nvPr>
            <p:ph sz="half" idx="13" hasCustomPrompt="1"/>
          </p:nvPr>
        </p:nvSpPr>
        <p:spPr>
          <a:xfrm>
            <a:off x="8378824" y="1427652"/>
            <a:ext cx="3470276" cy="4351338"/>
          </a:xfrm>
          <a:prstGeom prst="rect">
            <a:avLst/>
          </a:prstGeom>
        </p:spPr>
        <p:txBody>
          <a:bodyPr>
            <a:noAutofit/>
          </a:bodyPr>
          <a:lstStyle>
            <a:lvl1pPr>
              <a:lnSpc>
                <a:spcPct val="90000"/>
              </a:lnSpc>
              <a:spcBef>
                <a:spcPts val="1000"/>
              </a:spcBef>
              <a:defRPr sz="1800">
                <a:solidFill>
                  <a:srgbClr val="000000"/>
                </a:solidFill>
                <a:latin typeface="+mn-lt"/>
                <a:ea typeface="Inter" panose="020B0502030000000004" pitchFamily="34" charset="0"/>
              </a:defRPr>
            </a:lvl1pPr>
            <a:lvl2pPr>
              <a:lnSpc>
                <a:spcPct val="90000"/>
              </a:lnSpc>
              <a:spcBef>
                <a:spcPts val="600"/>
              </a:spcBef>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8" name="Title 1">
            <a:extLst>
              <a:ext uri="{FF2B5EF4-FFF2-40B4-BE49-F238E27FC236}">
                <a16:creationId xmlns:a16="http://schemas.microsoft.com/office/drawing/2014/main" id="{25349099-3202-9F41-8EA2-06AD569257E5}"/>
              </a:ext>
            </a:extLst>
          </p:cNvPr>
          <p:cNvSpPr>
            <a:spLocks noGrp="1"/>
          </p:cNvSpPr>
          <p:nvPr>
            <p:ph type="title" hasCustomPrompt="1"/>
          </p:nvPr>
        </p:nvSpPr>
        <p:spPr>
          <a:xfrm>
            <a:off x="253483" y="17607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3372393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ntent, heading, subtitl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C2335BB-2964-344F-B83D-44BDDABCAA20}"/>
              </a:ext>
            </a:extLst>
          </p:cNvPr>
          <p:cNvSpPr>
            <a:spLocks noGrp="1"/>
          </p:cNvSpPr>
          <p:nvPr>
            <p:ph type="body" idx="1"/>
          </p:nvPr>
        </p:nvSpPr>
        <p:spPr>
          <a:xfrm>
            <a:off x="342900" y="1512205"/>
            <a:ext cx="3569033" cy="822960"/>
          </a:xfrm>
          <a:prstGeom prst="rect">
            <a:avLst/>
          </a:prstGeom>
        </p:spPr>
        <p:txBody>
          <a:bodyPr anchor="b">
            <a:noAutofit/>
          </a:bodyPr>
          <a:lstStyle>
            <a:lvl1pPr marL="0" indent="0">
              <a:buNone/>
              <a:defRPr sz="2200" b="1">
                <a:solidFill>
                  <a:srgbClr val="000000"/>
                </a:solidFill>
                <a:latin typeface="+mn-lt"/>
                <a:ea typeface="Inter" panose="020B050203000000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F9C4B78-4F24-244A-AF91-2CE9B5EFFCA4}"/>
              </a:ext>
            </a:extLst>
          </p:cNvPr>
          <p:cNvSpPr>
            <a:spLocks noGrp="1"/>
          </p:cNvSpPr>
          <p:nvPr>
            <p:ph sz="half" idx="2" hasCustomPrompt="1"/>
          </p:nvPr>
        </p:nvSpPr>
        <p:spPr>
          <a:xfrm>
            <a:off x="342900" y="2399173"/>
            <a:ext cx="3569033" cy="3994722"/>
          </a:xfrm>
          <a:prstGeom prst="rect">
            <a:avLst/>
          </a:prstGeom>
        </p:spPr>
        <p:txBody>
          <a:bodyPr>
            <a:noAutofit/>
          </a:bodyPr>
          <a:lstStyle>
            <a:lvl1pPr>
              <a:lnSpc>
                <a:spcPts val="2000"/>
              </a:lnSpc>
              <a:defRPr sz="1800">
                <a:solidFill>
                  <a:srgbClr val="000000"/>
                </a:solidFill>
                <a:latin typeface="+mn-lt"/>
                <a:ea typeface="Inter" panose="020B0502030000000004" pitchFamily="34" charset="0"/>
              </a:defRPr>
            </a:lvl1pPr>
            <a:lvl2pPr>
              <a:lnSpc>
                <a:spcPts val="2000"/>
              </a:lnSpc>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8" name="Text Placeholder 2">
            <a:extLst>
              <a:ext uri="{FF2B5EF4-FFF2-40B4-BE49-F238E27FC236}">
                <a16:creationId xmlns:a16="http://schemas.microsoft.com/office/drawing/2014/main" id="{F4EE19DC-8D4E-D341-8AA8-3FB30FDC4F26}"/>
              </a:ext>
            </a:extLst>
          </p:cNvPr>
          <p:cNvSpPr>
            <a:spLocks noGrp="1"/>
          </p:cNvSpPr>
          <p:nvPr>
            <p:ph type="body" idx="13"/>
          </p:nvPr>
        </p:nvSpPr>
        <p:spPr>
          <a:xfrm>
            <a:off x="4307399" y="1512205"/>
            <a:ext cx="3573117" cy="822960"/>
          </a:xfrm>
          <a:prstGeom prst="rect">
            <a:avLst/>
          </a:prstGeom>
        </p:spPr>
        <p:txBody>
          <a:bodyPr anchor="b">
            <a:noAutofit/>
          </a:bodyPr>
          <a:lstStyle>
            <a:lvl1pPr marL="0" indent="0">
              <a:buNone/>
              <a:defRPr sz="2200" b="1">
                <a:solidFill>
                  <a:srgbClr val="000000"/>
                </a:solidFill>
                <a:latin typeface="+mn-lt"/>
                <a:ea typeface="Inter" panose="020B050203000000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Content Placeholder 3">
            <a:extLst>
              <a:ext uri="{FF2B5EF4-FFF2-40B4-BE49-F238E27FC236}">
                <a16:creationId xmlns:a16="http://schemas.microsoft.com/office/drawing/2014/main" id="{3A2BD903-D929-C24D-98CA-F0E2548FB58C}"/>
              </a:ext>
            </a:extLst>
          </p:cNvPr>
          <p:cNvSpPr>
            <a:spLocks noGrp="1"/>
          </p:cNvSpPr>
          <p:nvPr>
            <p:ph sz="half" idx="14" hasCustomPrompt="1"/>
          </p:nvPr>
        </p:nvSpPr>
        <p:spPr>
          <a:xfrm>
            <a:off x="4309441" y="2399173"/>
            <a:ext cx="3573117" cy="3994722"/>
          </a:xfrm>
          <a:prstGeom prst="rect">
            <a:avLst/>
          </a:prstGeom>
        </p:spPr>
        <p:txBody>
          <a:bodyPr>
            <a:noAutofit/>
          </a:bodyPr>
          <a:lstStyle>
            <a:lvl1pPr>
              <a:lnSpc>
                <a:spcPts val="2000"/>
              </a:lnSpc>
              <a:defRPr sz="1800">
                <a:solidFill>
                  <a:srgbClr val="000000"/>
                </a:solidFill>
                <a:latin typeface="+mn-lt"/>
                <a:ea typeface="Inter" panose="020B0502030000000004" pitchFamily="34" charset="0"/>
              </a:defRPr>
            </a:lvl1pPr>
            <a:lvl2pPr>
              <a:lnSpc>
                <a:spcPts val="2000"/>
              </a:lnSpc>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11" name="Text Placeholder 2">
            <a:extLst>
              <a:ext uri="{FF2B5EF4-FFF2-40B4-BE49-F238E27FC236}">
                <a16:creationId xmlns:a16="http://schemas.microsoft.com/office/drawing/2014/main" id="{E4048257-3ABC-6D48-888B-07E54907D07B}"/>
              </a:ext>
            </a:extLst>
          </p:cNvPr>
          <p:cNvSpPr>
            <a:spLocks noGrp="1"/>
          </p:cNvSpPr>
          <p:nvPr>
            <p:ph type="body" idx="15"/>
          </p:nvPr>
        </p:nvSpPr>
        <p:spPr>
          <a:xfrm>
            <a:off x="8275983" y="1535955"/>
            <a:ext cx="3573117" cy="822960"/>
          </a:xfrm>
          <a:prstGeom prst="rect">
            <a:avLst/>
          </a:prstGeom>
        </p:spPr>
        <p:txBody>
          <a:bodyPr anchor="b">
            <a:noAutofit/>
          </a:bodyPr>
          <a:lstStyle>
            <a:lvl1pPr marL="0" indent="0">
              <a:buNone/>
              <a:defRPr sz="2200" b="1">
                <a:solidFill>
                  <a:srgbClr val="000000"/>
                </a:solidFill>
                <a:latin typeface="+mn-lt"/>
                <a:ea typeface="Inter" panose="020B050203000000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3">
            <a:extLst>
              <a:ext uri="{FF2B5EF4-FFF2-40B4-BE49-F238E27FC236}">
                <a16:creationId xmlns:a16="http://schemas.microsoft.com/office/drawing/2014/main" id="{DD2C53F7-B3F3-6E4E-8CD8-FE8394323B47}"/>
              </a:ext>
            </a:extLst>
          </p:cNvPr>
          <p:cNvSpPr>
            <a:spLocks noGrp="1"/>
          </p:cNvSpPr>
          <p:nvPr>
            <p:ph sz="half" idx="16" hasCustomPrompt="1"/>
          </p:nvPr>
        </p:nvSpPr>
        <p:spPr>
          <a:xfrm>
            <a:off x="8275983" y="2399173"/>
            <a:ext cx="3573117" cy="3994722"/>
          </a:xfrm>
          <a:prstGeom prst="rect">
            <a:avLst/>
          </a:prstGeom>
        </p:spPr>
        <p:txBody>
          <a:bodyPr>
            <a:noAutofit/>
          </a:bodyPr>
          <a:lstStyle>
            <a:lvl1pPr>
              <a:lnSpc>
                <a:spcPts val="2000"/>
              </a:lnSpc>
              <a:defRPr sz="1800">
                <a:solidFill>
                  <a:srgbClr val="000000"/>
                </a:solidFill>
                <a:latin typeface="+mn-lt"/>
                <a:ea typeface="Inter" panose="020B0502030000000004" pitchFamily="34" charset="0"/>
              </a:defRPr>
            </a:lvl1pPr>
            <a:lvl2pPr>
              <a:lnSpc>
                <a:spcPts val="2000"/>
              </a:lnSpc>
              <a:defRPr sz="1400">
                <a:solidFill>
                  <a:srgbClr val="000000"/>
                </a:solidFill>
                <a:latin typeface="+mn-lt"/>
                <a:ea typeface="Inter" panose="020B0502030000000004" pitchFamily="34" charset="0"/>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14" name="Text Placeholder 3">
            <a:extLst>
              <a:ext uri="{FF2B5EF4-FFF2-40B4-BE49-F238E27FC236}">
                <a16:creationId xmlns:a16="http://schemas.microsoft.com/office/drawing/2014/main" id="{42E9CA0C-3C26-4A44-8287-9C4E9B9334E7}"/>
              </a:ext>
            </a:extLst>
          </p:cNvPr>
          <p:cNvSpPr>
            <a:spLocks noGrp="1"/>
          </p:cNvSpPr>
          <p:nvPr>
            <p:ph type="body" sz="quarter" idx="17"/>
          </p:nvPr>
        </p:nvSpPr>
        <p:spPr>
          <a:xfrm>
            <a:off x="269986" y="886496"/>
            <a:ext cx="10841038" cy="413335"/>
          </a:xfrm>
          <a:prstGeom prst="rect">
            <a:avLst/>
          </a:prstGeom>
        </p:spPr>
        <p:txBody>
          <a:bodyPr anchor="t"/>
          <a:lstStyle>
            <a:lvl1pPr marL="0" indent="0">
              <a:buNone/>
              <a:defRPr sz="2000">
                <a:solidFill>
                  <a:schemeClr val="tx1">
                    <a:lumMod val="50000"/>
                    <a:lumOff val="50000"/>
                  </a:schemeClr>
                </a:solidFill>
                <a:latin typeface="+mn-lt"/>
                <a:ea typeface="Inter" panose="020B0502030000000004" pitchFamily="34" charset="0"/>
              </a:defRPr>
            </a:lvl1pPr>
            <a:lvl2pPr marL="457200" indent="0">
              <a:buFont typeface="Arial" panose="020B0604020202020204" pitchFamily="34" charset="0"/>
              <a:buNone/>
              <a:defRPr>
                <a:solidFill>
                  <a:schemeClr val="accent6"/>
                </a:solidFill>
              </a:defRPr>
            </a:lvl2pPr>
          </a:lstStyle>
          <a:p>
            <a:pPr lvl="0"/>
            <a:r>
              <a:rPr lang="en-US"/>
              <a:t>Click to edit Master text styles</a:t>
            </a:r>
          </a:p>
        </p:txBody>
      </p:sp>
      <p:sp>
        <p:nvSpPr>
          <p:cNvPr id="10" name="Title 1">
            <a:extLst>
              <a:ext uri="{FF2B5EF4-FFF2-40B4-BE49-F238E27FC236}">
                <a16:creationId xmlns:a16="http://schemas.microsoft.com/office/drawing/2014/main" id="{DE75FDCE-C8AA-944B-9C9F-5382FE6BE554}"/>
              </a:ext>
            </a:extLst>
          </p:cNvPr>
          <p:cNvSpPr>
            <a:spLocks noGrp="1"/>
          </p:cNvSpPr>
          <p:nvPr>
            <p:ph type="title" hasCustomPrompt="1"/>
          </p:nvPr>
        </p:nvSpPr>
        <p:spPr>
          <a:xfrm>
            <a:off x="269986" y="160042"/>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3903976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342900" y="1333501"/>
            <a:ext cx="7100887" cy="4550134"/>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9" name="Text Placeholder 8">
            <a:extLst>
              <a:ext uri="{FF2B5EF4-FFF2-40B4-BE49-F238E27FC236}">
                <a16:creationId xmlns:a16="http://schemas.microsoft.com/office/drawing/2014/main" id="{6AD0FC58-C2A0-D94B-B6DA-C2E33F42598A}"/>
              </a:ext>
            </a:extLst>
          </p:cNvPr>
          <p:cNvSpPr>
            <a:spLocks noGrp="1"/>
          </p:cNvSpPr>
          <p:nvPr>
            <p:ph type="body" sz="quarter" idx="14" hasCustomPrompt="1"/>
          </p:nvPr>
        </p:nvSpPr>
        <p:spPr>
          <a:xfrm>
            <a:off x="7991475" y="1333502"/>
            <a:ext cx="3568284" cy="4550132"/>
          </a:xfrm>
          <a:prstGeom prst="rect">
            <a:avLst/>
          </a:prstGeom>
        </p:spPr>
        <p:txBody>
          <a:bodyPr>
            <a:normAutofit/>
          </a:bodyPr>
          <a:lstStyle>
            <a:lvl1pPr marL="0" indent="0">
              <a:lnSpc>
                <a:spcPct val="90000"/>
              </a:lnSpc>
              <a:buNone/>
              <a:defRPr sz="2000">
                <a:solidFill>
                  <a:srgbClr val="000000"/>
                </a:solidFill>
                <a:latin typeface="+mn-lt"/>
                <a:ea typeface="Inter" panose="020B0502030000000004" pitchFamily="34" charset="0"/>
              </a:defRPr>
            </a:lvl1pPr>
          </a:lstStyle>
          <a:p>
            <a:pPr lvl="0"/>
            <a:r>
              <a:rPr lang="en-US" sz="2000"/>
              <a:t>Brief caption or descriptive</a:t>
            </a:r>
          </a:p>
          <a:p>
            <a:pPr lvl="0"/>
            <a:r>
              <a:rPr lang="en-US" sz="2000"/>
              <a:t>Statement relating to picture</a:t>
            </a:r>
            <a:endParaRPr lang="en-US"/>
          </a:p>
        </p:txBody>
      </p:sp>
      <p:sp>
        <p:nvSpPr>
          <p:cNvPr id="5" name="Title 1">
            <a:extLst>
              <a:ext uri="{FF2B5EF4-FFF2-40B4-BE49-F238E27FC236}">
                <a16:creationId xmlns:a16="http://schemas.microsoft.com/office/drawing/2014/main" id="{D62627CF-1723-9E45-A613-85EF01ABBD99}"/>
              </a:ext>
            </a:extLst>
          </p:cNvPr>
          <p:cNvSpPr>
            <a:spLocks noGrp="1"/>
          </p:cNvSpPr>
          <p:nvPr>
            <p:ph type="title" hasCustomPrompt="1"/>
          </p:nvPr>
        </p:nvSpPr>
        <p:spPr>
          <a:xfrm>
            <a:off x="250571" y="17607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2256603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Pictures with Caption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341662" y="1333500"/>
            <a:ext cx="5284052" cy="3601721"/>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8" name="Picture Placeholder 6">
            <a:extLst>
              <a:ext uri="{FF2B5EF4-FFF2-40B4-BE49-F238E27FC236}">
                <a16:creationId xmlns:a16="http://schemas.microsoft.com/office/drawing/2014/main" id="{341FA6D0-835B-D64B-A6E9-EB320408D705}"/>
              </a:ext>
            </a:extLst>
          </p:cNvPr>
          <p:cNvSpPr>
            <a:spLocks noGrp="1"/>
          </p:cNvSpPr>
          <p:nvPr>
            <p:ph type="pic" sz="quarter" idx="14"/>
          </p:nvPr>
        </p:nvSpPr>
        <p:spPr>
          <a:xfrm>
            <a:off x="6172200" y="1333500"/>
            <a:ext cx="5291267" cy="3616547"/>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10" name="Text Placeholder 9">
            <a:extLst>
              <a:ext uri="{FF2B5EF4-FFF2-40B4-BE49-F238E27FC236}">
                <a16:creationId xmlns:a16="http://schemas.microsoft.com/office/drawing/2014/main" id="{4CDA9026-475B-C846-B13C-BE18FA354E2B}"/>
              </a:ext>
            </a:extLst>
          </p:cNvPr>
          <p:cNvSpPr>
            <a:spLocks noGrp="1"/>
          </p:cNvSpPr>
          <p:nvPr>
            <p:ph type="body" sz="quarter" idx="15" hasCustomPrompt="1"/>
          </p:nvPr>
        </p:nvSpPr>
        <p:spPr>
          <a:xfrm>
            <a:off x="342900" y="5056551"/>
            <a:ext cx="5284052" cy="827087"/>
          </a:xfrm>
          <a:prstGeom prst="rect">
            <a:avLst/>
          </a:prstGeom>
        </p:spPr>
        <p:txBody>
          <a:bodyPr>
            <a:normAutofit/>
          </a:bodyPr>
          <a:lstStyle>
            <a:lvl1pPr marL="0" indent="0">
              <a:buNone/>
              <a:defRPr sz="1800">
                <a:solidFill>
                  <a:srgbClr val="000000"/>
                </a:solidFill>
                <a:latin typeface="+mn-lt"/>
                <a:ea typeface="Inter" panose="020B0502030000000004" pitchFamily="34" charset="0"/>
              </a:defRPr>
            </a:lvl1pPr>
          </a:lstStyle>
          <a:p>
            <a:pPr lvl="0"/>
            <a:r>
              <a:rPr lang="en-US" sz="1800"/>
              <a:t>Brief caption or descriptive statement relating </a:t>
            </a:r>
            <a:br>
              <a:rPr lang="en-US" sz="1800"/>
            </a:br>
            <a:r>
              <a:rPr lang="en-US" sz="1800"/>
              <a:t>to picture</a:t>
            </a:r>
            <a:endParaRPr lang="en-US"/>
          </a:p>
        </p:txBody>
      </p:sp>
      <p:sp>
        <p:nvSpPr>
          <p:cNvPr id="11" name="Text Placeholder 9">
            <a:extLst>
              <a:ext uri="{FF2B5EF4-FFF2-40B4-BE49-F238E27FC236}">
                <a16:creationId xmlns:a16="http://schemas.microsoft.com/office/drawing/2014/main" id="{93662F84-B0B5-9A45-B477-D6B88CC0926C}"/>
              </a:ext>
            </a:extLst>
          </p:cNvPr>
          <p:cNvSpPr>
            <a:spLocks noGrp="1"/>
          </p:cNvSpPr>
          <p:nvPr>
            <p:ph type="body" sz="quarter" idx="16" hasCustomPrompt="1"/>
          </p:nvPr>
        </p:nvSpPr>
        <p:spPr>
          <a:xfrm>
            <a:off x="6172200" y="5056551"/>
            <a:ext cx="5291267" cy="827087"/>
          </a:xfrm>
          <a:prstGeom prst="rect">
            <a:avLst/>
          </a:prstGeom>
        </p:spPr>
        <p:txBody>
          <a:bodyPr>
            <a:normAutofit/>
          </a:bodyPr>
          <a:lstStyle>
            <a:lvl1pPr marL="0" indent="0">
              <a:buNone/>
              <a:defRPr sz="1800">
                <a:solidFill>
                  <a:srgbClr val="000000"/>
                </a:solidFill>
                <a:latin typeface="+mn-lt"/>
                <a:ea typeface="Inter" panose="020B0502030000000004" pitchFamily="34" charset="0"/>
              </a:defRPr>
            </a:lvl1pPr>
          </a:lstStyle>
          <a:p>
            <a:pPr lvl="0"/>
            <a:r>
              <a:rPr lang="en-US" sz="1800"/>
              <a:t>Brief caption or descriptive statement relating </a:t>
            </a:r>
            <a:br>
              <a:rPr lang="en-US" sz="1800"/>
            </a:br>
            <a:r>
              <a:rPr lang="en-US" sz="1800"/>
              <a:t>to picture</a:t>
            </a:r>
            <a:endParaRPr lang="en-US"/>
          </a:p>
        </p:txBody>
      </p:sp>
      <p:sp>
        <p:nvSpPr>
          <p:cNvPr id="12" name="Title 1">
            <a:extLst>
              <a:ext uri="{FF2B5EF4-FFF2-40B4-BE49-F238E27FC236}">
                <a16:creationId xmlns:a16="http://schemas.microsoft.com/office/drawing/2014/main" id="{382DFD54-B03A-4348-B94D-609E2D0ED661}"/>
              </a:ext>
            </a:extLst>
          </p:cNvPr>
          <p:cNvSpPr>
            <a:spLocks noGrp="1"/>
          </p:cNvSpPr>
          <p:nvPr>
            <p:ph type="title" hasCustomPrompt="1"/>
          </p:nvPr>
        </p:nvSpPr>
        <p:spPr>
          <a:xfrm>
            <a:off x="261885" y="159404"/>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1840513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Pictures with Caption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342900" y="1700783"/>
            <a:ext cx="3468945" cy="3234895"/>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10" name="Text Placeholder 9">
            <a:extLst>
              <a:ext uri="{FF2B5EF4-FFF2-40B4-BE49-F238E27FC236}">
                <a16:creationId xmlns:a16="http://schemas.microsoft.com/office/drawing/2014/main" id="{4CDA9026-475B-C846-B13C-BE18FA354E2B}"/>
              </a:ext>
            </a:extLst>
          </p:cNvPr>
          <p:cNvSpPr>
            <a:spLocks noGrp="1"/>
          </p:cNvSpPr>
          <p:nvPr>
            <p:ph type="body" sz="quarter" idx="15" hasCustomPrompt="1"/>
          </p:nvPr>
        </p:nvSpPr>
        <p:spPr>
          <a:xfrm>
            <a:off x="347404" y="5056552"/>
            <a:ext cx="3473450" cy="827087"/>
          </a:xfrm>
          <a:prstGeom prst="rect">
            <a:avLst/>
          </a:prstGeom>
        </p:spPr>
        <p:txBody>
          <a:bodyPr>
            <a:normAutofit/>
          </a:bodyPr>
          <a:lstStyle>
            <a:lvl1pPr marL="0" indent="0">
              <a:buNone/>
              <a:defRPr sz="1600">
                <a:solidFill>
                  <a:srgbClr val="000000"/>
                </a:solidFill>
                <a:latin typeface="+mn-lt"/>
                <a:ea typeface="Inter" panose="020B0502030000000004" pitchFamily="34" charset="0"/>
              </a:defRPr>
            </a:lvl1pPr>
          </a:lstStyle>
          <a:p>
            <a:pPr lvl="0"/>
            <a:r>
              <a:rPr lang="en-US" sz="1800"/>
              <a:t>Brief caption or descriptive statement relating to picture</a:t>
            </a:r>
            <a:endParaRPr lang="en-US"/>
          </a:p>
        </p:txBody>
      </p:sp>
      <p:sp>
        <p:nvSpPr>
          <p:cNvPr id="12" name="Picture Placeholder 6">
            <a:extLst>
              <a:ext uri="{FF2B5EF4-FFF2-40B4-BE49-F238E27FC236}">
                <a16:creationId xmlns:a16="http://schemas.microsoft.com/office/drawing/2014/main" id="{E29608CA-13F2-424A-983D-EF48D52663D4}"/>
              </a:ext>
            </a:extLst>
          </p:cNvPr>
          <p:cNvSpPr>
            <a:spLocks noGrp="1"/>
          </p:cNvSpPr>
          <p:nvPr>
            <p:ph type="pic" sz="quarter" idx="17"/>
          </p:nvPr>
        </p:nvSpPr>
        <p:spPr>
          <a:xfrm>
            <a:off x="4366862" y="1700783"/>
            <a:ext cx="3471861" cy="3234895"/>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13" name="Picture Placeholder 6">
            <a:extLst>
              <a:ext uri="{FF2B5EF4-FFF2-40B4-BE49-F238E27FC236}">
                <a16:creationId xmlns:a16="http://schemas.microsoft.com/office/drawing/2014/main" id="{9B79A963-562D-E543-9F8B-E434F10ED703}"/>
              </a:ext>
            </a:extLst>
          </p:cNvPr>
          <p:cNvSpPr>
            <a:spLocks noGrp="1"/>
          </p:cNvSpPr>
          <p:nvPr>
            <p:ph type="pic" sz="quarter" idx="18"/>
          </p:nvPr>
        </p:nvSpPr>
        <p:spPr>
          <a:xfrm>
            <a:off x="8377238" y="1700783"/>
            <a:ext cx="3471862" cy="3234895"/>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14" name="Text Placeholder 9">
            <a:extLst>
              <a:ext uri="{FF2B5EF4-FFF2-40B4-BE49-F238E27FC236}">
                <a16:creationId xmlns:a16="http://schemas.microsoft.com/office/drawing/2014/main" id="{5662793B-8197-B643-B782-F262E1B1EAF2}"/>
              </a:ext>
            </a:extLst>
          </p:cNvPr>
          <p:cNvSpPr>
            <a:spLocks noGrp="1"/>
          </p:cNvSpPr>
          <p:nvPr>
            <p:ph type="body" sz="quarter" idx="19" hasCustomPrompt="1"/>
          </p:nvPr>
        </p:nvSpPr>
        <p:spPr>
          <a:xfrm>
            <a:off x="4366862" y="5056552"/>
            <a:ext cx="3465863" cy="827087"/>
          </a:xfrm>
          <a:prstGeom prst="rect">
            <a:avLst/>
          </a:prstGeom>
        </p:spPr>
        <p:txBody>
          <a:bodyPr>
            <a:normAutofit/>
          </a:bodyPr>
          <a:lstStyle>
            <a:lvl1pPr marL="0" indent="0">
              <a:buNone/>
              <a:defRPr sz="1600">
                <a:solidFill>
                  <a:srgbClr val="000000"/>
                </a:solidFill>
                <a:latin typeface="+mn-lt"/>
                <a:ea typeface="Inter" panose="020B0502030000000004" pitchFamily="34" charset="0"/>
              </a:defRPr>
            </a:lvl1pPr>
          </a:lstStyle>
          <a:p>
            <a:pPr lvl="0"/>
            <a:r>
              <a:rPr lang="en-US" sz="1800"/>
              <a:t>Brief caption or descriptive statement relating to picture</a:t>
            </a:r>
            <a:endParaRPr lang="en-US"/>
          </a:p>
        </p:txBody>
      </p:sp>
      <p:sp>
        <p:nvSpPr>
          <p:cNvPr id="15" name="Text Placeholder 9">
            <a:extLst>
              <a:ext uri="{FF2B5EF4-FFF2-40B4-BE49-F238E27FC236}">
                <a16:creationId xmlns:a16="http://schemas.microsoft.com/office/drawing/2014/main" id="{7BDA6846-9778-CB4D-9D85-1FD107D64C1B}"/>
              </a:ext>
            </a:extLst>
          </p:cNvPr>
          <p:cNvSpPr>
            <a:spLocks noGrp="1"/>
          </p:cNvSpPr>
          <p:nvPr>
            <p:ph type="body" sz="quarter" idx="20" hasCustomPrompt="1"/>
          </p:nvPr>
        </p:nvSpPr>
        <p:spPr>
          <a:xfrm>
            <a:off x="8377238" y="5056552"/>
            <a:ext cx="3471862" cy="827087"/>
          </a:xfrm>
          <a:prstGeom prst="rect">
            <a:avLst/>
          </a:prstGeom>
        </p:spPr>
        <p:txBody>
          <a:bodyPr>
            <a:normAutofit/>
          </a:bodyPr>
          <a:lstStyle>
            <a:lvl1pPr marL="0" indent="0">
              <a:buNone/>
              <a:defRPr sz="1600">
                <a:solidFill>
                  <a:srgbClr val="000000"/>
                </a:solidFill>
                <a:latin typeface="+mn-lt"/>
                <a:ea typeface="Inter" panose="020B0502030000000004" pitchFamily="34" charset="0"/>
              </a:defRPr>
            </a:lvl1pPr>
          </a:lstStyle>
          <a:p>
            <a:pPr lvl="0"/>
            <a:r>
              <a:rPr lang="en-US" sz="1800"/>
              <a:t>Brief caption or descriptive statement relating to picture</a:t>
            </a:r>
            <a:endParaRPr lang="en-US"/>
          </a:p>
        </p:txBody>
      </p:sp>
      <p:sp>
        <p:nvSpPr>
          <p:cNvPr id="11" name="Title 1">
            <a:extLst>
              <a:ext uri="{FF2B5EF4-FFF2-40B4-BE49-F238E27FC236}">
                <a16:creationId xmlns:a16="http://schemas.microsoft.com/office/drawing/2014/main" id="{3D54B301-8192-D743-AD47-28BE4110A56D}"/>
              </a:ext>
            </a:extLst>
          </p:cNvPr>
          <p:cNvSpPr>
            <a:spLocks noGrp="1"/>
          </p:cNvSpPr>
          <p:nvPr>
            <p:ph type="title" hasCustomPrompt="1"/>
          </p:nvPr>
        </p:nvSpPr>
        <p:spPr>
          <a:xfrm>
            <a:off x="259166" y="176071"/>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3924284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our Pictures with Cation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342900" y="1700784"/>
            <a:ext cx="2531227" cy="2627696"/>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8" name="Text Placeholder 7">
            <a:extLst>
              <a:ext uri="{FF2B5EF4-FFF2-40B4-BE49-F238E27FC236}">
                <a16:creationId xmlns:a16="http://schemas.microsoft.com/office/drawing/2014/main" id="{9B486807-DA1D-D048-90AB-E2822BD41C59}"/>
              </a:ext>
            </a:extLst>
          </p:cNvPr>
          <p:cNvSpPr>
            <a:spLocks noGrp="1"/>
          </p:cNvSpPr>
          <p:nvPr>
            <p:ph type="body" sz="quarter" idx="14" hasCustomPrompt="1"/>
          </p:nvPr>
        </p:nvSpPr>
        <p:spPr>
          <a:xfrm>
            <a:off x="342900" y="4449079"/>
            <a:ext cx="2531227"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solidFill>
                  <a:srgbClr val="000000"/>
                </a:solidFill>
                <a:latin typeface="+mn-lt"/>
                <a:ea typeface="Inter" panose="020B05020300000000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a:t>Brief caption or descriptive statement relating to picture</a:t>
            </a:r>
            <a:endParaRPr lang="en-US"/>
          </a:p>
        </p:txBody>
      </p:sp>
      <p:sp>
        <p:nvSpPr>
          <p:cNvPr id="19" name="Picture Placeholder 6">
            <a:extLst>
              <a:ext uri="{FF2B5EF4-FFF2-40B4-BE49-F238E27FC236}">
                <a16:creationId xmlns:a16="http://schemas.microsoft.com/office/drawing/2014/main" id="{6D5BD184-0386-3544-B7D9-244C594525D4}"/>
              </a:ext>
            </a:extLst>
          </p:cNvPr>
          <p:cNvSpPr>
            <a:spLocks noGrp="1"/>
          </p:cNvSpPr>
          <p:nvPr>
            <p:ph type="pic" sz="quarter" idx="15"/>
          </p:nvPr>
        </p:nvSpPr>
        <p:spPr>
          <a:xfrm>
            <a:off x="3326268" y="1700784"/>
            <a:ext cx="2531227" cy="2627696"/>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20" name="Text Placeholder 7">
            <a:extLst>
              <a:ext uri="{FF2B5EF4-FFF2-40B4-BE49-F238E27FC236}">
                <a16:creationId xmlns:a16="http://schemas.microsoft.com/office/drawing/2014/main" id="{84B1B318-FBD7-8E43-86FD-EEC72A8A9C9F}"/>
              </a:ext>
            </a:extLst>
          </p:cNvPr>
          <p:cNvSpPr>
            <a:spLocks noGrp="1"/>
          </p:cNvSpPr>
          <p:nvPr>
            <p:ph type="body" sz="quarter" idx="16" hasCustomPrompt="1"/>
          </p:nvPr>
        </p:nvSpPr>
        <p:spPr>
          <a:xfrm>
            <a:off x="3321346" y="4449079"/>
            <a:ext cx="2541070"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solidFill>
                  <a:srgbClr val="000000"/>
                </a:solidFill>
                <a:latin typeface="+mn-lt"/>
                <a:ea typeface="Inter" panose="020B05020300000000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a:t>Brief caption or descriptive statement relating to picture</a:t>
            </a:r>
            <a:endParaRPr lang="en-US"/>
          </a:p>
        </p:txBody>
      </p:sp>
      <p:sp>
        <p:nvSpPr>
          <p:cNvPr id="21" name="Picture Placeholder 6">
            <a:extLst>
              <a:ext uri="{FF2B5EF4-FFF2-40B4-BE49-F238E27FC236}">
                <a16:creationId xmlns:a16="http://schemas.microsoft.com/office/drawing/2014/main" id="{C1820232-91B0-CF47-8C24-E93695570F40}"/>
              </a:ext>
            </a:extLst>
          </p:cNvPr>
          <p:cNvSpPr>
            <a:spLocks noGrp="1"/>
          </p:cNvSpPr>
          <p:nvPr>
            <p:ph type="pic" sz="quarter" idx="17"/>
          </p:nvPr>
        </p:nvSpPr>
        <p:spPr>
          <a:xfrm>
            <a:off x="6309636" y="1700784"/>
            <a:ext cx="2531227" cy="2627696"/>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22" name="Text Placeholder 7">
            <a:extLst>
              <a:ext uri="{FF2B5EF4-FFF2-40B4-BE49-F238E27FC236}">
                <a16:creationId xmlns:a16="http://schemas.microsoft.com/office/drawing/2014/main" id="{41CF3CBF-8AC0-7A4A-BEBA-56048F45F734}"/>
              </a:ext>
            </a:extLst>
          </p:cNvPr>
          <p:cNvSpPr>
            <a:spLocks noGrp="1"/>
          </p:cNvSpPr>
          <p:nvPr>
            <p:ph type="body" sz="quarter" idx="18" hasCustomPrompt="1"/>
          </p:nvPr>
        </p:nvSpPr>
        <p:spPr>
          <a:xfrm>
            <a:off x="6297779" y="4449079"/>
            <a:ext cx="2541070"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solidFill>
                  <a:srgbClr val="000000"/>
                </a:solidFill>
                <a:latin typeface="+mn-lt"/>
                <a:ea typeface="Inter" panose="020B05020300000000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a:t>Brief caption or descriptive statement relating to picture</a:t>
            </a:r>
            <a:endParaRPr lang="en-US"/>
          </a:p>
        </p:txBody>
      </p:sp>
      <p:sp>
        <p:nvSpPr>
          <p:cNvPr id="23" name="Picture Placeholder 6">
            <a:extLst>
              <a:ext uri="{FF2B5EF4-FFF2-40B4-BE49-F238E27FC236}">
                <a16:creationId xmlns:a16="http://schemas.microsoft.com/office/drawing/2014/main" id="{B197E689-0629-A141-8425-3F37EF5125F6}"/>
              </a:ext>
            </a:extLst>
          </p:cNvPr>
          <p:cNvSpPr>
            <a:spLocks noGrp="1"/>
          </p:cNvSpPr>
          <p:nvPr>
            <p:ph type="pic" sz="quarter" idx="19"/>
          </p:nvPr>
        </p:nvSpPr>
        <p:spPr>
          <a:xfrm>
            <a:off x="9293005" y="1700784"/>
            <a:ext cx="2531227" cy="2627696"/>
          </a:xfrm>
          <a:prstGeom prst="rect">
            <a:avLst/>
          </a:prstGeom>
        </p:spPr>
        <p:txBody>
          <a:bodyPr/>
          <a:lstStyle>
            <a:lvl1pPr marL="0" indent="0">
              <a:buNone/>
              <a:defRPr>
                <a:solidFill>
                  <a:srgbClr val="000000"/>
                </a:solidFill>
                <a:latin typeface="Inter" panose="020B0502030000000004" pitchFamily="34" charset="0"/>
                <a:ea typeface="Inter" panose="020B0502030000000004" pitchFamily="34" charset="0"/>
              </a:defRPr>
            </a:lvl1pPr>
          </a:lstStyle>
          <a:p>
            <a:r>
              <a:rPr lang="en-US"/>
              <a:t>Click icon to add picture</a:t>
            </a:r>
          </a:p>
        </p:txBody>
      </p:sp>
      <p:sp>
        <p:nvSpPr>
          <p:cNvPr id="24" name="Text Placeholder 7">
            <a:extLst>
              <a:ext uri="{FF2B5EF4-FFF2-40B4-BE49-F238E27FC236}">
                <a16:creationId xmlns:a16="http://schemas.microsoft.com/office/drawing/2014/main" id="{61D7ACE9-7568-EB49-A728-201210F65C2F}"/>
              </a:ext>
            </a:extLst>
          </p:cNvPr>
          <p:cNvSpPr>
            <a:spLocks noGrp="1"/>
          </p:cNvSpPr>
          <p:nvPr>
            <p:ph type="body" sz="quarter" idx="20" hasCustomPrompt="1"/>
          </p:nvPr>
        </p:nvSpPr>
        <p:spPr>
          <a:xfrm>
            <a:off x="9292170" y="4449079"/>
            <a:ext cx="2532062"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solidFill>
                  <a:srgbClr val="000000"/>
                </a:solidFill>
                <a:latin typeface="+mn-lt"/>
                <a:ea typeface="Inter" panose="020B05020300000000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a:t>Brief caption or descriptive statement relating to picture</a:t>
            </a:r>
            <a:endParaRPr lang="en-US"/>
          </a:p>
        </p:txBody>
      </p:sp>
      <p:sp>
        <p:nvSpPr>
          <p:cNvPr id="12" name="Title 1">
            <a:extLst>
              <a:ext uri="{FF2B5EF4-FFF2-40B4-BE49-F238E27FC236}">
                <a16:creationId xmlns:a16="http://schemas.microsoft.com/office/drawing/2014/main" id="{1A37145D-8AC2-094A-B66C-B657393F311D}"/>
              </a:ext>
            </a:extLst>
          </p:cNvPr>
          <p:cNvSpPr>
            <a:spLocks noGrp="1"/>
          </p:cNvSpPr>
          <p:nvPr>
            <p:ph type="title" hasCustomPrompt="1"/>
          </p:nvPr>
        </p:nvSpPr>
        <p:spPr>
          <a:xfrm>
            <a:off x="263675" y="17607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779158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userDrawn="1">
          <p15:clr>
            <a:srgbClr val="FBAE40"/>
          </p15:clr>
        </p15:guide>
        <p15:guide id="2" pos="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64194DB6-C16F-E54E-89D7-D04154BF2A7E}"/>
              </a:ext>
            </a:extLst>
          </p:cNvPr>
          <p:cNvPicPr>
            <a:picLocks noChangeAspect="1"/>
          </p:cNvPicPr>
          <p:nvPr userDrawn="1"/>
        </p:nvPicPr>
        <p:blipFill rotWithShape="1">
          <a:blip r:embed="rId2"/>
          <a:srcRect b="68122"/>
          <a:stretch/>
        </p:blipFill>
        <p:spPr>
          <a:xfrm>
            <a:off x="5049780" y="1677985"/>
            <a:ext cx="2529590" cy="683300"/>
          </a:xfrm>
          <a:prstGeom prst="rect">
            <a:avLst/>
          </a:prstGeom>
        </p:spPr>
      </p:pic>
      <p:sp>
        <p:nvSpPr>
          <p:cNvPr id="8" name="Rectangle 7">
            <a:extLst>
              <a:ext uri="{FF2B5EF4-FFF2-40B4-BE49-F238E27FC236}">
                <a16:creationId xmlns:a16="http://schemas.microsoft.com/office/drawing/2014/main" id="{139DE9E5-7034-624D-B781-2EF7E3C76FBC}"/>
              </a:ext>
            </a:extLst>
          </p:cNvPr>
          <p:cNvSpPr/>
          <p:nvPr userDrawn="1"/>
        </p:nvSpPr>
        <p:spPr>
          <a:xfrm>
            <a:off x="8086129" y="4187897"/>
            <a:ext cx="1010715" cy="1314036"/>
          </a:xfrm>
          <a:prstGeom prst="rect">
            <a:avLst/>
          </a:prstGeom>
          <a:gradFill flip="none" rotWithShape="1">
            <a:gsLst>
              <a:gs pos="0">
                <a:schemeClr val="accent3"/>
              </a:gs>
              <a:gs pos="100000">
                <a:schemeClr val="accent3">
                  <a:alpha val="2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9" name="Picture 8">
            <a:extLst>
              <a:ext uri="{FF2B5EF4-FFF2-40B4-BE49-F238E27FC236}">
                <a16:creationId xmlns:a16="http://schemas.microsoft.com/office/drawing/2014/main" id="{95E0B778-5A64-DF49-91F8-669FD0C1CECD}"/>
              </a:ext>
            </a:extLst>
          </p:cNvPr>
          <p:cNvPicPr>
            <a:picLocks noChangeAspect="1"/>
          </p:cNvPicPr>
          <p:nvPr userDrawn="1"/>
        </p:nvPicPr>
        <p:blipFill>
          <a:blip r:embed="rId3"/>
          <a:stretch>
            <a:fillRect/>
          </a:stretch>
        </p:blipFill>
        <p:spPr>
          <a:xfrm>
            <a:off x="8086129" y="3954654"/>
            <a:ext cx="1010715" cy="233243"/>
          </a:xfrm>
          <a:prstGeom prst="rect">
            <a:avLst/>
          </a:prstGeom>
        </p:spPr>
      </p:pic>
      <p:sp>
        <p:nvSpPr>
          <p:cNvPr id="5" name="Rectangle 4">
            <a:extLst>
              <a:ext uri="{FF2B5EF4-FFF2-40B4-BE49-F238E27FC236}">
                <a16:creationId xmlns:a16="http://schemas.microsoft.com/office/drawing/2014/main" id="{29FC06A0-4DA5-004D-ADF1-1D7F57A99FD8}"/>
              </a:ext>
            </a:extLst>
          </p:cNvPr>
          <p:cNvSpPr/>
          <p:nvPr userDrawn="1"/>
        </p:nvSpPr>
        <p:spPr>
          <a:xfrm>
            <a:off x="-1" y="1993900"/>
            <a:ext cx="8591489" cy="3276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10" name="Title 1">
            <a:extLst>
              <a:ext uri="{FF2B5EF4-FFF2-40B4-BE49-F238E27FC236}">
                <a16:creationId xmlns:a16="http://schemas.microsoft.com/office/drawing/2014/main" id="{16ECD839-14B9-774D-AD18-47C88EAAFF13}"/>
              </a:ext>
            </a:extLst>
          </p:cNvPr>
          <p:cNvSpPr>
            <a:spLocks noGrp="1"/>
          </p:cNvSpPr>
          <p:nvPr>
            <p:ph type="ctrTitle" hasCustomPrompt="1"/>
          </p:nvPr>
        </p:nvSpPr>
        <p:spPr>
          <a:xfrm>
            <a:off x="253981" y="1847124"/>
            <a:ext cx="8337506" cy="1534889"/>
          </a:xfrm>
          <a:prstGeom prst="rect">
            <a:avLst/>
          </a:prstGeom>
        </p:spPr>
        <p:txBody>
          <a:bodyPr anchor="b" anchorCtr="0">
            <a:noAutofit/>
          </a:bodyPr>
          <a:lstStyle>
            <a:lvl1pPr algn="l">
              <a:defRPr sz="4400" b="1" spc="0" baseline="0">
                <a:solidFill>
                  <a:srgbClr val="000000"/>
                </a:solidFill>
                <a:latin typeface="+mj-lt"/>
                <a:ea typeface="Inter" panose="020B0502030000000004" pitchFamily="34" charset="0"/>
              </a:defRPr>
            </a:lvl1pPr>
          </a:lstStyle>
          <a:p>
            <a:r>
              <a:rPr lang="en-US"/>
              <a:t>Section Header 1</a:t>
            </a:r>
          </a:p>
        </p:txBody>
      </p:sp>
      <p:sp>
        <p:nvSpPr>
          <p:cNvPr id="11" name="Subtitle 2">
            <a:extLst>
              <a:ext uri="{FF2B5EF4-FFF2-40B4-BE49-F238E27FC236}">
                <a16:creationId xmlns:a16="http://schemas.microsoft.com/office/drawing/2014/main" id="{9B1DF1A2-258D-D248-AA99-09A833187153}"/>
              </a:ext>
            </a:extLst>
          </p:cNvPr>
          <p:cNvSpPr>
            <a:spLocks noGrp="1"/>
          </p:cNvSpPr>
          <p:nvPr>
            <p:ph type="subTitle" idx="1" hasCustomPrompt="1"/>
          </p:nvPr>
        </p:nvSpPr>
        <p:spPr>
          <a:xfrm>
            <a:off x="253981" y="3522047"/>
            <a:ext cx="7596188" cy="830122"/>
          </a:xfrm>
          <a:prstGeom prst="rect">
            <a:avLst/>
          </a:prstGeom>
        </p:spPr>
        <p:txBody>
          <a:bodyPr wrap="square">
            <a:noAutofit/>
          </a:bodyPr>
          <a:lstStyle>
            <a:lvl1pPr marL="0" indent="0" algn="l">
              <a:buNone/>
              <a:defRPr sz="2000" spc="0" baseline="0">
                <a:solidFill>
                  <a:srgbClr val="000000"/>
                </a:solidFill>
                <a:latin typeface="+mn-lt"/>
                <a:ea typeface="Inter" panose="020B05020300000000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 Lorem Ipsum</a:t>
            </a:r>
          </a:p>
        </p:txBody>
      </p:sp>
      <p:pic>
        <p:nvPicPr>
          <p:cNvPr id="6" name="Picture 5">
            <a:extLst>
              <a:ext uri="{FF2B5EF4-FFF2-40B4-BE49-F238E27FC236}">
                <a16:creationId xmlns:a16="http://schemas.microsoft.com/office/drawing/2014/main" id="{E942CF38-DE3E-8D40-9D28-5D3F213881BA}"/>
              </a:ext>
            </a:extLst>
          </p:cNvPr>
          <p:cNvPicPr>
            <a:picLocks noChangeAspect="1"/>
          </p:cNvPicPr>
          <p:nvPr userDrawn="1"/>
        </p:nvPicPr>
        <p:blipFill>
          <a:blip r:embed="rId4"/>
          <a:stretch>
            <a:fillRect/>
          </a:stretch>
        </p:blipFill>
        <p:spPr>
          <a:xfrm>
            <a:off x="365363" y="6400800"/>
            <a:ext cx="278208" cy="199423"/>
          </a:xfrm>
          <a:prstGeom prst="rect">
            <a:avLst/>
          </a:prstGeom>
        </p:spPr>
      </p:pic>
      <p:pic>
        <p:nvPicPr>
          <p:cNvPr id="13" name="Picture 12">
            <a:extLst>
              <a:ext uri="{FF2B5EF4-FFF2-40B4-BE49-F238E27FC236}">
                <a16:creationId xmlns:a16="http://schemas.microsoft.com/office/drawing/2014/main" id="{D94FAB52-7E30-D941-86B2-BA9744945AFA}"/>
              </a:ext>
            </a:extLst>
          </p:cNvPr>
          <p:cNvPicPr>
            <a:picLocks noChangeAspect="1"/>
          </p:cNvPicPr>
          <p:nvPr userDrawn="1"/>
        </p:nvPicPr>
        <p:blipFill>
          <a:blip r:embed="rId3"/>
          <a:stretch>
            <a:fillRect/>
          </a:stretch>
        </p:blipFill>
        <p:spPr>
          <a:xfrm flipH="1" flipV="1">
            <a:off x="11216640" y="0"/>
            <a:ext cx="975360" cy="225084"/>
          </a:xfrm>
          <a:prstGeom prst="rect">
            <a:avLst/>
          </a:prstGeom>
        </p:spPr>
      </p:pic>
      <p:sp>
        <p:nvSpPr>
          <p:cNvPr id="14" name="Rectangle 13">
            <a:extLst>
              <a:ext uri="{FF2B5EF4-FFF2-40B4-BE49-F238E27FC236}">
                <a16:creationId xmlns:a16="http://schemas.microsoft.com/office/drawing/2014/main" id="{49B220C3-942D-E947-B96C-A4D3CED9547C}"/>
              </a:ext>
            </a:extLst>
          </p:cNvPr>
          <p:cNvSpPr/>
          <p:nvPr userDrawn="1"/>
        </p:nvSpPr>
        <p:spPr>
          <a:xfrm>
            <a:off x="10075194" y="661595"/>
            <a:ext cx="172209" cy="2970605"/>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15" name="Rectangle 14">
            <a:extLst>
              <a:ext uri="{FF2B5EF4-FFF2-40B4-BE49-F238E27FC236}">
                <a16:creationId xmlns:a16="http://schemas.microsoft.com/office/drawing/2014/main" id="{0285C048-772A-0D4F-B877-19BFE1B3E1EC}"/>
              </a:ext>
            </a:extLst>
          </p:cNvPr>
          <p:cNvSpPr/>
          <p:nvPr userDrawn="1"/>
        </p:nvSpPr>
        <p:spPr>
          <a:xfrm>
            <a:off x="11181285" y="3800805"/>
            <a:ext cx="1010715" cy="3057195"/>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16" name="Rectangle 15">
            <a:extLst>
              <a:ext uri="{FF2B5EF4-FFF2-40B4-BE49-F238E27FC236}">
                <a16:creationId xmlns:a16="http://schemas.microsoft.com/office/drawing/2014/main" id="{06784478-F424-2142-805B-4CF14228C9E4}"/>
              </a:ext>
            </a:extLst>
          </p:cNvPr>
          <p:cNvSpPr/>
          <p:nvPr userDrawn="1"/>
        </p:nvSpPr>
        <p:spPr>
          <a:xfrm>
            <a:off x="10247404" y="1245055"/>
            <a:ext cx="518957" cy="1497690"/>
          </a:xfrm>
          <a:prstGeom prst="rect">
            <a:avLst/>
          </a:prstGeom>
          <a:solidFill>
            <a:schemeClr val="tx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Tree>
    <p:extLst>
      <p:ext uri="{BB962C8B-B14F-4D97-AF65-F5344CB8AC3E}">
        <p14:creationId xmlns:p14="http://schemas.microsoft.com/office/powerpoint/2010/main" val="1554959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A058618-904A-5947-B84B-84EBE4EE0442}"/>
              </a:ext>
            </a:extLst>
          </p:cNvPr>
          <p:cNvPicPr>
            <a:picLocks noChangeAspect="1"/>
          </p:cNvPicPr>
          <p:nvPr userDrawn="1"/>
        </p:nvPicPr>
        <p:blipFill>
          <a:blip r:embed="rId2"/>
          <a:stretch>
            <a:fillRect/>
          </a:stretch>
        </p:blipFill>
        <p:spPr>
          <a:xfrm flipH="1" flipV="1">
            <a:off x="11216640" y="0"/>
            <a:ext cx="975360" cy="225084"/>
          </a:xfrm>
          <a:prstGeom prst="rect">
            <a:avLst/>
          </a:prstGeom>
        </p:spPr>
      </p:pic>
      <p:pic>
        <p:nvPicPr>
          <p:cNvPr id="7" name="Picture 6">
            <a:extLst>
              <a:ext uri="{FF2B5EF4-FFF2-40B4-BE49-F238E27FC236}">
                <a16:creationId xmlns:a16="http://schemas.microsoft.com/office/drawing/2014/main" id="{6EA200D6-D23B-B741-BC58-4374DA39A737}"/>
              </a:ext>
            </a:extLst>
          </p:cNvPr>
          <p:cNvPicPr>
            <a:picLocks noChangeAspect="1"/>
          </p:cNvPicPr>
          <p:nvPr userDrawn="1"/>
        </p:nvPicPr>
        <p:blipFill>
          <a:blip r:embed="rId3"/>
          <a:stretch>
            <a:fillRect/>
          </a:stretch>
        </p:blipFill>
        <p:spPr>
          <a:xfrm>
            <a:off x="1881479" y="3128211"/>
            <a:ext cx="3625406" cy="414848"/>
          </a:xfrm>
          <a:prstGeom prst="rect">
            <a:avLst/>
          </a:prstGeom>
        </p:spPr>
      </p:pic>
      <p:cxnSp>
        <p:nvCxnSpPr>
          <p:cNvPr id="9" name="Straight Connector 8">
            <a:extLst>
              <a:ext uri="{FF2B5EF4-FFF2-40B4-BE49-F238E27FC236}">
                <a16:creationId xmlns:a16="http://schemas.microsoft.com/office/drawing/2014/main" id="{D7DF62D2-1427-A146-87D9-5C6AC6F760BF}"/>
              </a:ext>
            </a:extLst>
          </p:cNvPr>
          <p:cNvCxnSpPr>
            <a:cxnSpLocks/>
          </p:cNvCxnSpPr>
          <p:nvPr userDrawn="1"/>
        </p:nvCxnSpPr>
        <p:spPr>
          <a:xfrm>
            <a:off x="6091416" y="2805395"/>
            <a:ext cx="0" cy="105991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384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E67C004-B424-AE42-A574-D6412A04A60B}"/>
              </a:ext>
            </a:extLst>
          </p:cNvPr>
          <p:cNvSpPr>
            <a:spLocks noGrp="1"/>
          </p:cNvSpPr>
          <p:nvPr>
            <p:ph type="title" hasCustomPrompt="1"/>
          </p:nvPr>
        </p:nvSpPr>
        <p:spPr>
          <a:xfrm>
            <a:off x="269986" y="176071"/>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3513997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6_Title Only_subtitle">
    <p:spTree>
      <p:nvGrpSpPr>
        <p:cNvPr id="1" name=""/>
        <p:cNvGrpSpPr/>
        <p:nvPr/>
      </p:nvGrpSpPr>
      <p:grpSpPr>
        <a:xfrm>
          <a:off x="0" y="0"/>
          <a:ext cx="0" cy="0"/>
          <a:chOff x="0" y="0"/>
          <a:chExt cx="0" cy="0"/>
        </a:xfrm>
      </p:grpSpPr>
      <p:sp>
        <p:nvSpPr>
          <p:cNvPr id="2" name="Round Single Corner of Rectangle 1">
            <a:extLst>
              <a:ext uri="{FF2B5EF4-FFF2-40B4-BE49-F238E27FC236}">
                <a16:creationId xmlns:a16="http://schemas.microsoft.com/office/drawing/2014/main" id="{A4035A8D-3AB7-7F40-A751-6FB2B4DEDF9A}"/>
              </a:ext>
            </a:extLst>
          </p:cNvPr>
          <p:cNvSpPr/>
          <p:nvPr/>
        </p:nvSpPr>
        <p:spPr>
          <a:xfrm rot="5400000">
            <a:off x="-1414" y="-1"/>
            <a:ext cx="1078991" cy="1078991"/>
          </a:xfrm>
          <a:prstGeom prst="round1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AE67C004-B424-AE42-A574-D6412A04A60B}"/>
              </a:ext>
            </a:extLst>
          </p:cNvPr>
          <p:cNvSpPr>
            <a:spLocks noGrp="1"/>
          </p:cNvSpPr>
          <p:nvPr>
            <p:ph type="title" hasCustomPrompt="1"/>
          </p:nvPr>
        </p:nvSpPr>
        <p:spPr>
          <a:xfrm>
            <a:off x="1189227" y="176071"/>
            <a:ext cx="10837164" cy="726454"/>
          </a:xfrm>
          <a:prstGeom prst="rect">
            <a:avLst/>
          </a:prstGeom>
        </p:spPr>
        <p:txBody>
          <a:bodyPr anchor="ctr" anchorCtr="0">
            <a:noAutofit/>
          </a:bodyPr>
          <a:lstStyle>
            <a:lvl1pPr>
              <a:defRPr lang="en-US" sz="3600" b="1" kern="1200">
                <a:solidFill>
                  <a:schemeClr val="accent3">
                    <a:lumMod val="75000"/>
                  </a:schemeClr>
                </a:solidFill>
                <a:latin typeface="+mj-lt"/>
                <a:ea typeface="+mj-ea"/>
                <a:cs typeface="+mj-cs"/>
              </a:defRPr>
            </a:lvl1pPr>
          </a:lstStyle>
          <a:p>
            <a:r>
              <a:rPr lang="en-US" dirty="0"/>
              <a:t>Slide Title</a:t>
            </a:r>
          </a:p>
        </p:txBody>
      </p:sp>
    </p:spTree>
    <p:extLst>
      <p:ext uri="{BB962C8B-B14F-4D97-AF65-F5344CB8AC3E}">
        <p14:creationId xmlns:p14="http://schemas.microsoft.com/office/powerpoint/2010/main" val="2791495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extLst>
    <p:ext uri="{DCECCB84-F9BA-43D5-87BE-67443E8EF086}">
      <p15:sldGuideLst xmlns:p15="http://schemas.microsoft.com/office/powerpoint/2012/main">
        <p15:guide id="2" orient="horz" pos="4104">
          <p15:clr>
            <a:srgbClr val="FBAE40"/>
          </p15:clr>
        </p15:guide>
        <p15:guide id="4" orient="horz" pos="67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Standard Pa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7ED452D-64E1-B526-54FC-484EF7B5DDDA}"/>
              </a:ext>
            </a:extLst>
          </p:cNvPr>
          <p:cNvSpPr/>
          <p:nvPr userDrawn="1"/>
        </p:nvSpPr>
        <p:spPr>
          <a:xfrm>
            <a:off x="0" y="0"/>
            <a:ext cx="12192000" cy="68580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ound Single Corner of Rectangle 1">
            <a:extLst>
              <a:ext uri="{FF2B5EF4-FFF2-40B4-BE49-F238E27FC236}">
                <a16:creationId xmlns:a16="http://schemas.microsoft.com/office/drawing/2014/main" id="{81ED019C-63FC-A5C4-2A10-C179C00F78A1}"/>
              </a:ext>
            </a:extLst>
          </p:cNvPr>
          <p:cNvSpPr/>
          <p:nvPr userDrawn="1"/>
        </p:nvSpPr>
        <p:spPr>
          <a:xfrm rot="5400000">
            <a:off x="-1414" y="-198"/>
            <a:ext cx="1078991" cy="1078991"/>
          </a:xfrm>
          <a:prstGeom prst="round1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Arial" panose="020B0604020202020204" pitchFamily="34" charset="0"/>
            </a:endParaRPr>
          </a:p>
        </p:txBody>
      </p:sp>
      <p:sp>
        <p:nvSpPr>
          <p:cNvPr id="13" name="Title 1">
            <a:extLst>
              <a:ext uri="{FF2B5EF4-FFF2-40B4-BE49-F238E27FC236}">
                <a16:creationId xmlns:a16="http://schemas.microsoft.com/office/drawing/2014/main" id="{B5F31E8B-B33C-395D-B647-FA88A71F11B7}"/>
              </a:ext>
            </a:extLst>
          </p:cNvPr>
          <p:cNvSpPr>
            <a:spLocks noGrp="1"/>
          </p:cNvSpPr>
          <p:nvPr>
            <p:ph type="title" hasCustomPrompt="1"/>
          </p:nvPr>
        </p:nvSpPr>
        <p:spPr>
          <a:xfrm>
            <a:off x="1189227" y="176071"/>
            <a:ext cx="10837164" cy="726454"/>
          </a:xfrm>
          <a:prstGeom prst="rect">
            <a:avLst/>
          </a:prstGeom>
        </p:spPr>
        <p:txBody>
          <a:bodyPr anchor="ctr" anchorCtr="0">
            <a:noAutofit/>
          </a:bodyPr>
          <a:lstStyle>
            <a:lvl1pPr>
              <a:defRPr sz="3400" b="1" i="0" kern="0" spc="-50" baseline="0">
                <a:solidFill>
                  <a:srgbClr val="000000"/>
                </a:solidFill>
                <a:latin typeface="Arial" panose="020B0604020202020204" pitchFamily="34" charset="0"/>
                <a:ea typeface="Inter" panose="020B0502030000000004" pitchFamily="34" charset="0"/>
                <a:cs typeface="Arial" panose="020B0604020202020204" pitchFamily="34" charset="0"/>
              </a:defRPr>
            </a:lvl1pPr>
          </a:lstStyle>
          <a:p>
            <a:r>
              <a:rPr lang="en-US"/>
              <a:t>Slide Title</a:t>
            </a:r>
          </a:p>
        </p:txBody>
      </p:sp>
      <p:sp>
        <p:nvSpPr>
          <p:cNvPr id="14" name="Text Placeholder 3">
            <a:extLst>
              <a:ext uri="{FF2B5EF4-FFF2-40B4-BE49-F238E27FC236}">
                <a16:creationId xmlns:a16="http://schemas.microsoft.com/office/drawing/2014/main" id="{F0D88F09-368E-7B2B-3AE7-7D066BDCEB37}"/>
              </a:ext>
            </a:extLst>
          </p:cNvPr>
          <p:cNvSpPr>
            <a:spLocks noGrp="1"/>
          </p:cNvSpPr>
          <p:nvPr>
            <p:ph type="body" sz="quarter" idx="15"/>
          </p:nvPr>
        </p:nvSpPr>
        <p:spPr>
          <a:xfrm>
            <a:off x="1186766" y="804705"/>
            <a:ext cx="10841038" cy="413335"/>
          </a:xfrm>
          <a:prstGeom prst="rect">
            <a:avLst/>
          </a:prstGeom>
        </p:spPr>
        <p:txBody>
          <a:bodyPr anchor="t"/>
          <a:lstStyle>
            <a:lvl1pPr marL="0" indent="0">
              <a:buNone/>
              <a:defRPr sz="2000" b="0" i="0" kern="0" spc="-30" baseline="0">
                <a:solidFill>
                  <a:schemeClr val="tx1">
                    <a:lumMod val="50000"/>
                    <a:lumOff val="50000"/>
                  </a:schemeClr>
                </a:solidFill>
                <a:latin typeface="Arial" panose="020B0604020202020204" pitchFamily="34" charset="0"/>
                <a:ea typeface="Inter" panose="020B0502030000000004" pitchFamily="34" charset="0"/>
                <a:cs typeface="Arial" panose="020B0604020202020204" pitchFamily="34" charset="0"/>
              </a:defRPr>
            </a:lvl1pPr>
            <a:lvl2pPr marL="457200" indent="0">
              <a:buFont typeface="Arial" panose="020B0604020202020204" pitchFamily="34" charset="0"/>
              <a:buNone/>
              <a:defRPr>
                <a:solidFill>
                  <a:schemeClr val="accent6"/>
                </a:solidFill>
              </a:defRPr>
            </a:lvl2pPr>
          </a:lstStyle>
          <a:p>
            <a:pPr lvl="0"/>
            <a:r>
              <a:rPr lang="en-US"/>
              <a:t>Edit Master text styles</a:t>
            </a:r>
          </a:p>
        </p:txBody>
      </p:sp>
      <p:sp>
        <p:nvSpPr>
          <p:cNvPr id="5" name="Rectangle 26">
            <a:extLst>
              <a:ext uri="{FF2B5EF4-FFF2-40B4-BE49-F238E27FC236}">
                <a16:creationId xmlns:a16="http://schemas.microsoft.com/office/drawing/2014/main" id="{E9DE322A-BFFF-BAEC-769F-F86BE70B725A}"/>
              </a:ext>
            </a:extLst>
          </p:cNvPr>
          <p:cNvSpPr>
            <a:spLocks noChangeArrowheads="1"/>
          </p:cNvSpPr>
          <p:nvPr userDrawn="1"/>
        </p:nvSpPr>
        <p:spPr bwMode="black">
          <a:xfrm>
            <a:off x="11667733" y="6407061"/>
            <a:ext cx="468043" cy="276985"/>
          </a:xfrm>
          <a:prstGeom prst="rect">
            <a:avLst/>
          </a:prstGeom>
        </p:spPr>
        <p:txBody>
          <a:bodyPr anchor="ctr"/>
          <a:lstStyle/>
          <a:p>
            <a:pPr lvl="0" algn="ctr"/>
            <a:fld id="{5266C0E3-FCB2-4D10-9980-6DFC0D8FABCB}" type="slidenum">
              <a:rPr lang="en-US" sz="800">
                <a:solidFill>
                  <a:schemeClr val="bg1">
                    <a:lumMod val="50000"/>
                  </a:schemeClr>
                </a:solidFill>
              </a:rPr>
              <a:pPr lvl="0" algn="ctr"/>
              <a:t>‹#›</a:t>
            </a:fld>
            <a:endParaRPr lang="en-US" sz="800">
              <a:solidFill>
                <a:schemeClr val="bg1">
                  <a:lumMod val="50000"/>
                </a:schemeClr>
              </a:solidFill>
            </a:endParaRPr>
          </a:p>
        </p:txBody>
      </p:sp>
      <p:pic>
        <p:nvPicPr>
          <p:cNvPr id="6" name="Picture 9">
            <a:extLst>
              <a:ext uri="{FF2B5EF4-FFF2-40B4-BE49-F238E27FC236}">
                <a16:creationId xmlns:a16="http://schemas.microsoft.com/office/drawing/2014/main" id="{BA22BCA2-6EBD-7BF6-A775-184B294F88AA}"/>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348582" y="6450377"/>
            <a:ext cx="278208" cy="190352"/>
          </a:xfrm>
          <a:prstGeom prst="rect">
            <a:avLst/>
          </a:prstGeom>
        </p:spPr>
      </p:pic>
      <p:sp>
        <p:nvSpPr>
          <p:cNvPr id="7" name="Footer Placeholder 20">
            <a:extLst>
              <a:ext uri="{FF2B5EF4-FFF2-40B4-BE49-F238E27FC236}">
                <a16:creationId xmlns:a16="http://schemas.microsoft.com/office/drawing/2014/main" id="{29696121-3076-B81B-5FD8-2CE38418DC0A}"/>
              </a:ext>
            </a:extLst>
          </p:cNvPr>
          <p:cNvSpPr txBox="1">
            <a:spLocks/>
          </p:cNvSpPr>
          <p:nvPr userDrawn="1"/>
        </p:nvSpPr>
        <p:spPr>
          <a:xfrm>
            <a:off x="9844755" y="6407061"/>
            <a:ext cx="1822977" cy="276985"/>
          </a:xfrm>
          <a:prstGeom prst="rect">
            <a:avLst/>
          </a:prstGeom>
        </p:spPr>
        <p:txBody>
          <a:bodyPr vert="horz" lIns="91440" tIns="45720" rIns="91440" bIns="45720" rtlCol="0" anchor="ctr"/>
          <a:lstStyle>
            <a:defPPr>
              <a:defRPr lang="en-US"/>
            </a:defPPr>
            <a:lvl1pPr marL="0" algn="r" defTabSz="914400" rtl="0" eaLnBrk="1" latinLnBrk="0" hangingPunct="1">
              <a:defRPr sz="10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00" dirty="0"/>
              <a:t>© Fortinet Inc. All Rights Reserved.</a:t>
            </a:r>
          </a:p>
        </p:txBody>
      </p:sp>
      <p:sp>
        <p:nvSpPr>
          <p:cNvPr id="8" name="Arc 7">
            <a:extLst>
              <a:ext uri="{FF2B5EF4-FFF2-40B4-BE49-F238E27FC236}">
                <a16:creationId xmlns:a16="http://schemas.microsoft.com/office/drawing/2014/main" id="{74D44DC9-CC46-BFC4-CB88-F769174E99C7}"/>
              </a:ext>
            </a:extLst>
          </p:cNvPr>
          <p:cNvSpPr/>
          <p:nvPr userDrawn="1"/>
        </p:nvSpPr>
        <p:spPr>
          <a:xfrm>
            <a:off x="-1481802" y="5377638"/>
            <a:ext cx="2963604" cy="2963604"/>
          </a:xfrm>
          <a:prstGeom prst="arc">
            <a:avLst/>
          </a:prstGeom>
          <a:ln w="762000">
            <a:solidFill>
              <a:schemeClr val="tx1">
                <a:alpha val="4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9" name="Graphic 8">
            <a:extLst>
              <a:ext uri="{FF2B5EF4-FFF2-40B4-BE49-F238E27FC236}">
                <a16:creationId xmlns:a16="http://schemas.microsoft.com/office/drawing/2014/main" id="{5BE8D978-540D-9A58-4912-AB3BEFA4FF4F}"/>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7046342" y="1715221"/>
            <a:ext cx="6860877" cy="3430439"/>
          </a:xfrm>
          <a:prstGeom prst="rect">
            <a:avLst/>
          </a:prstGeom>
        </p:spPr>
      </p:pic>
    </p:spTree>
    <p:extLst>
      <p:ext uri="{BB962C8B-B14F-4D97-AF65-F5344CB8AC3E}">
        <p14:creationId xmlns:p14="http://schemas.microsoft.com/office/powerpoint/2010/main" val="3204075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253746"/>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09222DD7-2549-9144-AE15-4BEE2C8297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22251"/>
            <a:ext cx="12217400" cy="6902502"/>
          </a:xfrm>
          <a:prstGeom prst="rect">
            <a:avLst/>
          </a:prstGeom>
        </p:spPr>
      </p:pic>
      <p:sp>
        <p:nvSpPr>
          <p:cNvPr id="2" name="Title 1">
            <a:extLst>
              <a:ext uri="{FF2B5EF4-FFF2-40B4-BE49-F238E27FC236}">
                <a16:creationId xmlns:a16="http://schemas.microsoft.com/office/drawing/2014/main" id="{434DF215-05E9-C34F-BE5C-C015F18DBE2D}"/>
              </a:ext>
            </a:extLst>
          </p:cNvPr>
          <p:cNvSpPr>
            <a:spLocks noGrp="1"/>
          </p:cNvSpPr>
          <p:nvPr>
            <p:ph type="ctrTitle" hasCustomPrompt="1"/>
          </p:nvPr>
        </p:nvSpPr>
        <p:spPr>
          <a:xfrm>
            <a:off x="2980982" y="2697616"/>
            <a:ext cx="8337506" cy="1534889"/>
          </a:xfrm>
          <a:prstGeom prst="rect">
            <a:avLst/>
          </a:prstGeom>
        </p:spPr>
        <p:txBody>
          <a:bodyPr anchor="b" anchorCtr="0">
            <a:noAutofit/>
          </a:bodyPr>
          <a:lstStyle>
            <a:lvl1pPr algn="l">
              <a:defRPr sz="4700" b="1" spc="-150">
                <a:solidFill>
                  <a:schemeClr val="bg1"/>
                </a:solidFill>
              </a:defRPr>
            </a:lvl1pPr>
          </a:lstStyle>
          <a:p>
            <a:r>
              <a:rPr lang="en-US" dirty="0"/>
              <a:t>Presentation Title</a:t>
            </a:r>
          </a:p>
        </p:txBody>
      </p:sp>
      <p:sp>
        <p:nvSpPr>
          <p:cNvPr id="3" name="Subtitle 2">
            <a:extLst>
              <a:ext uri="{FF2B5EF4-FFF2-40B4-BE49-F238E27FC236}">
                <a16:creationId xmlns:a16="http://schemas.microsoft.com/office/drawing/2014/main" id="{85DC2342-CB09-EB43-9AE5-CFFC37C99113}"/>
              </a:ext>
            </a:extLst>
          </p:cNvPr>
          <p:cNvSpPr>
            <a:spLocks noGrp="1"/>
          </p:cNvSpPr>
          <p:nvPr>
            <p:ph type="subTitle" idx="1" hasCustomPrompt="1"/>
          </p:nvPr>
        </p:nvSpPr>
        <p:spPr>
          <a:xfrm>
            <a:off x="2980982" y="4372539"/>
            <a:ext cx="7596188" cy="830122"/>
          </a:xfrm>
          <a:prstGeom prst="rect">
            <a:avLst/>
          </a:prstGeom>
        </p:spPr>
        <p:txBody>
          <a:bodyPr wrap="square">
            <a:noAutofit/>
          </a:bodyPr>
          <a:lstStyle>
            <a:lvl1pPr marL="0" indent="0" algn="l">
              <a:buNone/>
              <a:defRPr sz="2600" spc="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pic>
        <p:nvPicPr>
          <p:cNvPr id="9" name="Graphic 8">
            <a:extLst>
              <a:ext uri="{FF2B5EF4-FFF2-40B4-BE49-F238E27FC236}">
                <a16:creationId xmlns:a16="http://schemas.microsoft.com/office/drawing/2014/main" id="{8438AAA4-4886-154D-84C5-EF7C0D32128C}"/>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411164" y="1709640"/>
            <a:ext cx="2409273" cy="278968"/>
          </a:xfrm>
          <a:prstGeom prst="rect">
            <a:avLst/>
          </a:prstGeom>
        </p:spPr>
      </p:pic>
    </p:spTree>
    <p:extLst>
      <p:ext uri="{BB962C8B-B14F-4D97-AF65-F5344CB8AC3E}">
        <p14:creationId xmlns:p14="http://schemas.microsoft.com/office/powerpoint/2010/main" val="29255614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1_Title Slide">
    <p:bg>
      <p:bgPr>
        <a:blipFill dpi="0" rotWithShape="1">
          <a:blip r:embed="rId2">
            <a:lum/>
          </a:blip>
          <a:srcRect/>
          <a:stretch>
            <a:fillRect t="-15000" b="-1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DF215-05E9-C34F-BE5C-C015F18DBE2D}"/>
              </a:ext>
            </a:extLst>
          </p:cNvPr>
          <p:cNvSpPr>
            <a:spLocks noGrp="1"/>
          </p:cNvSpPr>
          <p:nvPr>
            <p:ph type="ctrTitle" hasCustomPrompt="1"/>
          </p:nvPr>
        </p:nvSpPr>
        <p:spPr>
          <a:xfrm>
            <a:off x="2980982" y="2697616"/>
            <a:ext cx="8337506" cy="1534889"/>
          </a:xfrm>
          <a:prstGeom prst="rect">
            <a:avLst/>
          </a:prstGeom>
        </p:spPr>
        <p:txBody>
          <a:bodyPr anchor="b" anchorCtr="0">
            <a:noAutofit/>
          </a:bodyPr>
          <a:lstStyle>
            <a:lvl1pPr algn="l">
              <a:defRPr sz="4700" b="1" spc="-150">
                <a:solidFill>
                  <a:schemeClr val="bg1"/>
                </a:solidFill>
              </a:defRPr>
            </a:lvl1pPr>
          </a:lstStyle>
          <a:p>
            <a:r>
              <a:rPr lang="en-US" dirty="0"/>
              <a:t>Presentation Title</a:t>
            </a:r>
          </a:p>
        </p:txBody>
      </p:sp>
      <p:sp>
        <p:nvSpPr>
          <p:cNvPr id="3" name="Subtitle 2">
            <a:extLst>
              <a:ext uri="{FF2B5EF4-FFF2-40B4-BE49-F238E27FC236}">
                <a16:creationId xmlns:a16="http://schemas.microsoft.com/office/drawing/2014/main" id="{85DC2342-CB09-EB43-9AE5-CFFC37C99113}"/>
              </a:ext>
            </a:extLst>
          </p:cNvPr>
          <p:cNvSpPr>
            <a:spLocks noGrp="1"/>
          </p:cNvSpPr>
          <p:nvPr>
            <p:ph type="subTitle" idx="1" hasCustomPrompt="1"/>
          </p:nvPr>
        </p:nvSpPr>
        <p:spPr>
          <a:xfrm>
            <a:off x="2980982" y="4372539"/>
            <a:ext cx="7596188" cy="830122"/>
          </a:xfrm>
          <a:prstGeom prst="rect">
            <a:avLst/>
          </a:prstGeom>
        </p:spPr>
        <p:txBody>
          <a:bodyPr wrap="square">
            <a:noAutofit/>
          </a:bodyPr>
          <a:lstStyle>
            <a:lvl1pPr marL="0" indent="0" algn="l">
              <a:buNone/>
              <a:defRPr sz="2600" spc="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spTree>
    <p:extLst>
      <p:ext uri="{BB962C8B-B14F-4D97-AF65-F5344CB8AC3E}">
        <p14:creationId xmlns:p14="http://schemas.microsoft.com/office/powerpoint/2010/main" val="23661897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2_Title Slide">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757E66C-8D5E-498E-8901-4F14741FD251}"/>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pic>
        <p:nvPicPr>
          <p:cNvPr id="5" name="Picture 4">
            <a:extLst>
              <a:ext uri="{FF2B5EF4-FFF2-40B4-BE49-F238E27FC236}">
                <a16:creationId xmlns:a16="http://schemas.microsoft.com/office/drawing/2014/main" id="{668E9544-9FC3-417B-8A7D-80CA49B86E2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12192000" cy="6858001"/>
          </a:xfrm>
          <a:prstGeom prst="rect">
            <a:avLst/>
          </a:prstGeom>
        </p:spPr>
      </p:pic>
      <p:pic>
        <p:nvPicPr>
          <p:cNvPr id="8" name="Picture 7">
            <a:extLst>
              <a:ext uri="{FF2B5EF4-FFF2-40B4-BE49-F238E27FC236}">
                <a16:creationId xmlns:a16="http://schemas.microsoft.com/office/drawing/2014/main" id="{5289F392-3EC5-48BB-8916-74DD5D2439DF}"/>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saturation sat="400000"/>
                    </a14:imgEffect>
                  </a14:imgLayer>
                </a14:imgProps>
              </a:ext>
            </a:extLst>
          </a:blip>
          <a:srcRect t="31235" r="1996" b="224"/>
          <a:stretch/>
        </p:blipFill>
        <p:spPr>
          <a:xfrm>
            <a:off x="0" y="-1"/>
            <a:ext cx="12192000" cy="6858001"/>
          </a:xfrm>
          <a:prstGeom prst="rect">
            <a:avLst/>
          </a:prstGeom>
          <a:noFill/>
        </p:spPr>
      </p:pic>
      <p:sp>
        <p:nvSpPr>
          <p:cNvPr id="2" name="Title 1">
            <a:extLst>
              <a:ext uri="{FF2B5EF4-FFF2-40B4-BE49-F238E27FC236}">
                <a16:creationId xmlns:a16="http://schemas.microsoft.com/office/drawing/2014/main" id="{434DF215-05E9-C34F-BE5C-C015F18DBE2D}"/>
              </a:ext>
            </a:extLst>
          </p:cNvPr>
          <p:cNvSpPr>
            <a:spLocks noGrp="1"/>
          </p:cNvSpPr>
          <p:nvPr>
            <p:ph type="ctrTitle" hasCustomPrompt="1"/>
          </p:nvPr>
        </p:nvSpPr>
        <p:spPr>
          <a:xfrm>
            <a:off x="3663972" y="2040384"/>
            <a:ext cx="8337506" cy="1534889"/>
          </a:xfrm>
          <a:prstGeom prst="rect">
            <a:avLst/>
          </a:prstGeom>
        </p:spPr>
        <p:txBody>
          <a:bodyPr anchor="b" anchorCtr="0">
            <a:noAutofit/>
          </a:bodyPr>
          <a:lstStyle>
            <a:lvl1pPr algn="l">
              <a:defRPr sz="4700" b="1" spc="-150">
                <a:solidFill>
                  <a:schemeClr val="bg1"/>
                </a:solidFill>
              </a:defRPr>
            </a:lvl1pPr>
          </a:lstStyle>
          <a:p>
            <a:r>
              <a:rPr lang="en-US" dirty="0"/>
              <a:t>Presentation Title</a:t>
            </a:r>
          </a:p>
        </p:txBody>
      </p:sp>
      <p:sp>
        <p:nvSpPr>
          <p:cNvPr id="3" name="Subtitle 2">
            <a:extLst>
              <a:ext uri="{FF2B5EF4-FFF2-40B4-BE49-F238E27FC236}">
                <a16:creationId xmlns:a16="http://schemas.microsoft.com/office/drawing/2014/main" id="{85DC2342-CB09-EB43-9AE5-CFFC37C99113}"/>
              </a:ext>
            </a:extLst>
          </p:cNvPr>
          <p:cNvSpPr>
            <a:spLocks noGrp="1"/>
          </p:cNvSpPr>
          <p:nvPr>
            <p:ph type="subTitle" idx="1" hasCustomPrompt="1"/>
          </p:nvPr>
        </p:nvSpPr>
        <p:spPr>
          <a:xfrm>
            <a:off x="3663972" y="3715307"/>
            <a:ext cx="7596188" cy="830122"/>
          </a:xfrm>
          <a:prstGeom prst="rect">
            <a:avLst/>
          </a:prstGeom>
        </p:spPr>
        <p:txBody>
          <a:bodyPr wrap="square">
            <a:noAutofit/>
          </a:bodyPr>
          <a:lstStyle>
            <a:lvl1pPr marL="0" indent="0" algn="l">
              <a:buNone/>
              <a:defRPr sz="2600" spc="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spTree>
    <p:extLst>
      <p:ext uri="{BB962C8B-B14F-4D97-AF65-F5344CB8AC3E}">
        <p14:creationId xmlns:p14="http://schemas.microsoft.com/office/powerpoint/2010/main" val="7321834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chemeClr val="bg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42FE06A1-27BD-E440-96D8-16AFDC7985D8}"/>
              </a:ext>
            </a:extLst>
          </p:cNvPr>
          <p:cNvPicPr>
            <a:picLocks noChangeAspect="1"/>
          </p:cNvPicPr>
          <p:nvPr userDrawn="1"/>
        </p:nvPicPr>
        <p:blipFill rotWithShape="1">
          <a:blip r:embed="rId2" cstate="hqprint">
            <a:extLst>
              <a:ext uri="{28A0092B-C50C-407E-A947-70E740481C1C}">
                <a14:useLocalDpi xmlns:a14="http://schemas.microsoft.com/office/drawing/2010/main"/>
              </a:ext>
              <a:ext uri="{96DAC541-7B7A-43D3-8B79-37D633B846F1}">
                <asvg:svgBlip xmlns:asvg="http://schemas.microsoft.com/office/drawing/2016/SVG/main" r:embed="rId3"/>
              </a:ext>
            </a:extLst>
          </a:blip>
          <a:srcRect r="784" b="5267"/>
          <a:stretch/>
        </p:blipFill>
        <p:spPr>
          <a:xfrm>
            <a:off x="-8197" y="-9428"/>
            <a:ext cx="12200198" cy="6867428"/>
          </a:xfrm>
          <a:prstGeom prst="rect">
            <a:avLst/>
          </a:prstGeom>
        </p:spPr>
      </p:pic>
      <p:sp>
        <p:nvSpPr>
          <p:cNvPr id="7" name="Title 1">
            <a:extLst>
              <a:ext uri="{FF2B5EF4-FFF2-40B4-BE49-F238E27FC236}">
                <a16:creationId xmlns:a16="http://schemas.microsoft.com/office/drawing/2014/main" id="{780388A0-2695-2A48-802A-F42B89DA2C91}"/>
              </a:ext>
            </a:extLst>
          </p:cNvPr>
          <p:cNvSpPr>
            <a:spLocks noGrp="1"/>
          </p:cNvSpPr>
          <p:nvPr>
            <p:ph type="ctrTitle" hasCustomPrompt="1"/>
          </p:nvPr>
        </p:nvSpPr>
        <p:spPr>
          <a:xfrm>
            <a:off x="2980982" y="2057400"/>
            <a:ext cx="8337506" cy="1534889"/>
          </a:xfrm>
          <a:prstGeom prst="rect">
            <a:avLst/>
          </a:prstGeom>
        </p:spPr>
        <p:txBody>
          <a:bodyPr anchor="b" anchorCtr="0">
            <a:noAutofit/>
          </a:bodyPr>
          <a:lstStyle>
            <a:lvl1pPr algn="l">
              <a:defRPr sz="4700" b="1" spc="-150">
                <a:solidFill>
                  <a:srgbClr val="000000"/>
                </a:solidFill>
              </a:defRPr>
            </a:lvl1pPr>
          </a:lstStyle>
          <a:p>
            <a:r>
              <a:rPr lang="en-US" dirty="0"/>
              <a:t>Section Header 1</a:t>
            </a:r>
          </a:p>
        </p:txBody>
      </p:sp>
      <p:sp>
        <p:nvSpPr>
          <p:cNvPr id="8" name="Subtitle 2">
            <a:extLst>
              <a:ext uri="{FF2B5EF4-FFF2-40B4-BE49-F238E27FC236}">
                <a16:creationId xmlns:a16="http://schemas.microsoft.com/office/drawing/2014/main" id="{59FE708A-B440-0C47-A0B7-79CFDABE87FE}"/>
              </a:ext>
            </a:extLst>
          </p:cNvPr>
          <p:cNvSpPr>
            <a:spLocks noGrp="1"/>
          </p:cNvSpPr>
          <p:nvPr>
            <p:ph type="subTitle" idx="1" hasCustomPrompt="1"/>
          </p:nvPr>
        </p:nvSpPr>
        <p:spPr>
          <a:xfrm>
            <a:off x="2980982" y="3732323"/>
            <a:ext cx="7596188" cy="830122"/>
          </a:xfrm>
          <a:prstGeom prst="rect">
            <a:avLst/>
          </a:prstGeom>
        </p:spPr>
        <p:txBody>
          <a:bodyPr wrap="square">
            <a:noAutofit/>
          </a:bodyPr>
          <a:lstStyle>
            <a:lvl1pPr marL="0" indent="0" algn="l">
              <a:buNone/>
              <a:defRPr sz="2600" spc="0">
                <a:solidFill>
                  <a:srgbClr val="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spTree>
    <p:extLst>
      <p:ext uri="{BB962C8B-B14F-4D97-AF65-F5344CB8AC3E}">
        <p14:creationId xmlns:p14="http://schemas.microsoft.com/office/powerpoint/2010/main" val="4161430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Section Header">
    <p:bg>
      <p:bgPr>
        <a:solidFill>
          <a:schemeClr val="bg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3DA93BA2-B17E-FC4B-A72E-9E11433E8174}"/>
              </a:ext>
            </a:extLst>
          </p:cNvPr>
          <p:cNvPicPr>
            <a:picLocks noChangeAspect="1"/>
          </p:cNvPicPr>
          <p:nvPr userDrawn="1"/>
        </p:nvPicPr>
        <p:blipFill rotWithShape="1">
          <a:blip r:embed="rId2" cstate="hqprint">
            <a:extLst>
              <a:ext uri="{28A0092B-C50C-407E-A947-70E740481C1C}">
                <a14:useLocalDpi xmlns:a14="http://schemas.microsoft.com/office/drawing/2010/main"/>
              </a:ext>
              <a:ext uri="{96DAC541-7B7A-43D3-8B79-37D633B846F1}">
                <asvg:svgBlip xmlns:asvg="http://schemas.microsoft.com/office/drawing/2016/SVG/main" r:embed="rId3"/>
              </a:ext>
            </a:extLst>
          </a:blip>
          <a:srcRect t="2283"/>
          <a:stretch/>
        </p:blipFill>
        <p:spPr>
          <a:xfrm>
            <a:off x="0" y="0"/>
            <a:ext cx="12191126" cy="6858000"/>
          </a:xfrm>
          <a:prstGeom prst="rect">
            <a:avLst/>
          </a:prstGeom>
        </p:spPr>
      </p:pic>
      <p:sp>
        <p:nvSpPr>
          <p:cNvPr id="7" name="Title 1">
            <a:extLst>
              <a:ext uri="{FF2B5EF4-FFF2-40B4-BE49-F238E27FC236}">
                <a16:creationId xmlns:a16="http://schemas.microsoft.com/office/drawing/2014/main" id="{780388A0-2695-2A48-802A-F42B89DA2C91}"/>
              </a:ext>
            </a:extLst>
          </p:cNvPr>
          <p:cNvSpPr>
            <a:spLocks noGrp="1"/>
          </p:cNvSpPr>
          <p:nvPr>
            <p:ph type="ctrTitle" hasCustomPrompt="1"/>
          </p:nvPr>
        </p:nvSpPr>
        <p:spPr>
          <a:xfrm>
            <a:off x="2980982" y="2057400"/>
            <a:ext cx="8337506" cy="1534889"/>
          </a:xfrm>
          <a:prstGeom prst="rect">
            <a:avLst/>
          </a:prstGeom>
        </p:spPr>
        <p:txBody>
          <a:bodyPr anchor="b" anchorCtr="0">
            <a:noAutofit/>
          </a:bodyPr>
          <a:lstStyle>
            <a:lvl1pPr algn="l">
              <a:defRPr sz="4700" b="1" spc="-150">
                <a:solidFill>
                  <a:srgbClr val="000000"/>
                </a:solidFill>
              </a:defRPr>
            </a:lvl1pPr>
          </a:lstStyle>
          <a:p>
            <a:r>
              <a:rPr lang="en-US" dirty="0"/>
              <a:t>Section Header 2</a:t>
            </a:r>
          </a:p>
        </p:txBody>
      </p:sp>
      <p:sp>
        <p:nvSpPr>
          <p:cNvPr id="8" name="Subtitle 2">
            <a:extLst>
              <a:ext uri="{FF2B5EF4-FFF2-40B4-BE49-F238E27FC236}">
                <a16:creationId xmlns:a16="http://schemas.microsoft.com/office/drawing/2014/main" id="{59FE708A-B440-0C47-A0B7-79CFDABE87FE}"/>
              </a:ext>
            </a:extLst>
          </p:cNvPr>
          <p:cNvSpPr>
            <a:spLocks noGrp="1"/>
          </p:cNvSpPr>
          <p:nvPr>
            <p:ph type="subTitle" idx="1" hasCustomPrompt="1"/>
          </p:nvPr>
        </p:nvSpPr>
        <p:spPr>
          <a:xfrm>
            <a:off x="2980982" y="3732323"/>
            <a:ext cx="7596188" cy="830122"/>
          </a:xfrm>
          <a:prstGeom prst="rect">
            <a:avLst/>
          </a:prstGeom>
        </p:spPr>
        <p:txBody>
          <a:bodyPr wrap="square">
            <a:noAutofit/>
          </a:bodyPr>
          <a:lstStyle>
            <a:lvl1pPr marL="0" indent="0" algn="l">
              <a:buNone/>
              <a:defRPr sz="2600" spc="0">
                <a:solidFill>
                  <a:srgbClr val="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spTree>
    <p:extLst>
      <p:ext uri="{BB962C8B-B14F-4D97-AF65-F5344CB8AC3E}">
        <p14:creationId xmlns:p14="http://schemas.microsoft.com/office/powerpoint/2010/main" val="1690997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Section Header">
    <p:bg>
      <p:bgPr>
        <a:solidFill>
          <a:schemeClr val="bg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015EDB0-12BD-884B-A5B2-10CF97BE4004}"/>
              </a:ext>
            </a:extLst>
          </p:cNvPr>
          <p:cNvPicPr>
            <a:picLocks noChangeAspect="1"/>
          </p:cNvPicPr>
          <p:nvPr userDrawn="1"/>
        </p:nvPicPr>
        <p:blipFill rotWithShape="1">
          <a:blip r:embed="rId2" cstate="hqprint">
            <a:extLst>
              <a:ext uri="{28A0092B-C50C-407E-A947-70E740481C1C}">
                <a14:useLocalDpi xmlns:a14="http://schemas.microsoft.com/office/drawing/2010/main"/>
              </a:ext>
              <a:ext uri="{96DAC541-7B7A-43D3-8B79-37D633B846F1}">
                <asvg:svgBlip xmlns:asvg="http://schemas.microsoft.com/office/drawing/2016/SVG/main" r:embed="rId3"/>
              </a:ext>
            </a:extLst>
          </a:blip>
          <a:srcRect l="155" b="6008"/>
          <a:stretch/>
        </p:blipFill>
        <p:spPr>
          <a:xfrm>
            <a:off x="0" y="0"/>
            <a:ext cx="12200555" cy="6858000"/>
          </a:xfrm>
          <a:prstGeom prst="rect">
            <a:avLst/>
          </a:prstGeom>
        </p:spPr>
      </p:pic>
      <p:sp>
        <p:nvSpPr>
          <p:cNvPr id="7" name="Title 1">
            <a:extLst>
              <a:ext uri="{FF2B5EF4-FFF2-40B4-BE49-F238E27FC236}">
                <a16:creationId xmlns:a16="http://schemas.microsoft.com/office/drawing/2014/main" id="{780388A0-2695-2A48-802A-F42B89DA2C91}"/>
              </a:ext>
            </a:extLst>
          </p:cNvPr>
          <p:cNvSpPr>
            <a:spLocks noGrp="1"/>
          </p:cNvSpPr>
          <p:nvPr>
            <p:ph type="ctrTitle" hasCustomPrompt="1"/>
          </p:nvPr>
        </p:nvSpPr>
        <p:spPr>
          <a:xfrm>
            <a:off x="2980982" y="2057400"/>
            <a:ext cx="8337506" cy="1534889"/>
          </a:xfrm>
          <a:prstGeom prst="rect">
            <a:avLst/>
          </a:prstGeom>
        </p:spPr>
        <p:txBody>
          <a:bodyPr anchor="b" anchorCtr="0">
            <a:noAutofit/>
          </a:bodyPr>
          <a:lstStyle>
            <a:lvl1pPr algn="l">
              <a:defRPr sz="4700" b="1" spc="-150">
                <a:solidFill>
                  <a:srgbClr val="000000"/>
                </a:solidFill>
              </a:defRPr>
            </a:lvl1pPr>
          </a:lstStyle>
          <a:p>
            <a:r>
              <a:rPr lang="en-US" dirty="0"/>
              <a:t>Section Header 3</a:t>
            </a:r>
          </a:p>
        </p:txBody>
      </p:sp>
      <p:sp>
        <p:nvSpPr>
          <p:cNvPr id="8" name="Subtitle 2">
            <a:extLst>
              <a:ext uri="{FF2B5EF4-FFF2-40B4-BE49-F238E27FC236}">
                <a16:creationId xmlns:a16="http://schemas.microsoft.com/office/drawing/2014/main" id="{59FE708A-B440-0C47-A0B7-79CFDABE87FE}"/>
              </a:ext>
            </a:extLst>
          </p:cNvPr>
          <p:cNvSpPr>
            <a:spLocks noGrp="1"/>
          </p:cNvSpPr>
          <p:nvPr>
            <p:ph type="subTitle" idx="1" hasCustomPrompt="1"/>
          </p:nvPr>
        </p:nvSpPr>
        <p:spPr>
          <a:xfrm>
            <a:off x="2980982" y="3732323"/>
            <a:ext cx="7596188" cy="830122"/>
          </a:xfrm>
          <a:prstGeom prst="rect">
            <a:avLst/>
          </a:prstGeom>
        </p:spPr>
        <p:txBody>
          <a:bodyPr wrap="square">
            <a:noAutofit/>
          </a:bodyPr>
          <a:lstStyle>
            <a:lvl1pPr marL="0" indent="0" algn="l">
              <a:buNone/>
              <a:defRPr sz="2600" spc="0">
                <a:solidFill>
                  <a:srgbClr val="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 Lorem Ipsum</a:t>
            </a:r>
          </a:p>
        </p:txBody>
      </p:sp>
    </p:spTree>
    <p:extLst>
      <p:ext uri="{BB962C8B-B14F-4D97-AF65-F5344CB8AC3E}">
        <p14:creationId xmlns:p14="http://schemas.microsoft.com/office/powerpoint/2010/main" val="3505348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8E79752-B1F1-7346-A6DB-8BF8980F8859}"/>
              </a:ext>
            </a:extLst>
          </p:cNvPr>
          <p:cNvPicPr>
            <a:picLocks noChangeAspect="1"/>
          </p:cNvPicPr>
          <p:nvPr userDrawn="1"/>
        </p:nvPicPr>
        <p:blipFill rotWithShape="1">
          <a:blip r:embed="rId2"/>
          <a:srcRect b="68122"/>
          <a:stretch/>
        </p:blipFill>
        <p:spPr>
          <a:xfrm>
            <a:off x="6407085" y="4989213"/>
            <a:ext cx="2529590" cy="683300"/>
          </a:xfrm>
          <a:prstGeom prst="rect">
            <a:avLst/>
          </a:prstGeom>
        </p:spPr>
      </p:pic>
      <p:sp>
        <p:nvSpPr>
          <p:cNvPr id="10" name="Rectangle 9">
            <a:extLst>
              <a:ext uri="{FF2B5EF4-FFF2-40B4-BE49-F238E27FC236}">
                <a16:creationId xmlns:a16="http://schemas.microsoft.com/office/drawing/2014/main" id="{E23D178B-7CD3-384F-B8E0-9BAFA865C639}"/>
              </a:ext>
            </a:extLst>
          </p:cNvPr>
          <p:cNvSpPr/>
          <p:nvPr userDrawn="1"/>
        </p:nvSpPr>
        <p:spPr>
          <a:xfrm>
            <a:off x="8412818" y="1712029"/>
            <a:ext cx="470593" cy="1707131"/>
          </a:xfrm>
          <a:prstGeom prst="rect">
            <a:avLst/>
          </a:prstGeom>
          <a:gradFill flip="none" rotWithShape="1">
            <a:gsLst>
              <a:gs pos="0">
                <a:schemeClr val="accent2"/>
              </a:gs>
              <a:gs pos="100000">
                <a:schemeClr val="accent2">
                  <a:alpha val="2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11" name="Picture 10">
            <a:extLst>
              <a:ext uri="{FF2B5EF4-FFF2-40B4-BE49-F238E27FC236}">
                <a16:creationId xmlns:a16="http://schemas.microsoft.com/office/drawing/2014/main" id="{91DA104C-489B-5645-A6BD-2AECCE933518}"/>
              </a:ext>
            </a:extLst>
          </p:cNvPr>
          <p:cNvPicPr>
            <a:picLocks noChangeAspect="1"/>
          </p:cNvPicPr>
          <p:nvPr userDrawn="1"/>
        </p:nvPicPr>
        <p:blipFill>
          <a:blip r:embed="rId3"/>
          <a:stretch>
            <a:fillRect/>
          </a:stretch>
        </p:blipFill>
        <p:spPr>
          <a:xfrm>
            <a:off x="8412818" y="1604637"/>
            <a:ext cx="470593" cy="108599"/>
          </a:xfrm>
          <a:prstGeom prst="rect">
            <a:avLst/>
          </a:prstGeom>
        </p:spPr>
      </p:pic>
      <p:sp>
        <p:nvSpPr>
          <p:cNvPr id="5" name="Rectangle 4">
            <a:extLst>
              <a:ext uri="{FF2B5EF4-FFF2-40B4-BE49-F238E27FC236}">
                <a16:creationId xmlns:a16="http://schemas.microsoft.com/office/drawing/2014/main" id="{149CDAD4-8CD1-C94B-A9CC-8046006859AC}"/>
              </a:ext>
            </a:extLst>
          </p:cNvPr>
          <p:cNvSpPr/>
          <p:nvPr userDrawn="1"/>
        </p:nvSpPr>
        <p:spPr>
          <a:xfrm>
            <a:off x="-1" y="1993900"/>
            <a:ext cx="8591489" cy="3276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6" name="Title 1">
            <a:extLst>
              <a:ext uri="{FF2B5EF4-FFF2-40B4-BE49-F238E27FC236}">
                <a16:creationId xmlns:a16="http://schemas.microsoft.com/office/drawing/2014/main" id="{C34D06F3-8B7C-7A42-8C03-EC8C642428D7}"/>
              </a:ext>
            </a:extLst>
          </p:cNvPr>
          <p:cNvSpPr>
            <a:spLocks noGrp="1"/>
          </p:cNvSpPr>
          <p:nvPr>
            <p:ph type="ctrTitle" hasCustomPrompt="1"/>
          </p:nvPr>
        </p:nvSpPr>
        <p:spPr>
          <a:xfrm>
            <a:off x="253981" y="1847124"/>
            <a:ext cx="8337506" cy="1534889"/>
          </a:xfrm>
          <a:prstGeom prst="rect">
            <a:avLst/>
          </a:prstGeom>
        </p:spPr>
        <p:txBody>
          <a:bodyPr anchor="b" anchorCtr="0">
            <a:noAutofit/>
          </a:bodyPr>
          <a:lstStyle>
            <a:lvl1pPr algn="l">
              <a:defRPr sz="4400" b="1" spc="0" baseline="0">
                <a:solidFill>
                  <a:srgbClr val="000000"/>
                </a:solidFill>
                <a:latin typeface="+mj-lt"/>
                <a:ea typeface="Inter" panose="020B0502030000000004" pitchFamily="34" charset="0"/>
              </a:defRPr>
            </a:lvl1pPr>
          </a:lstStyle>
          <a:p>
            <a:r>
              <a:rPr lang="en-US"/>
              <a:t>Section Header 2</a:t>
            </a:r>
          </a:p>
        </p:txBody>
      </p:sp>
      <p:sp>
        <p:nvSpPr>
          <p:cNvPr id="9" name="Subtitle 2">
            <a:extLst>
              <a:ext uri="{FF2B5EF4-FFF2-40B4-BE49-F238E27FC236}">
                <a16:creationId xmlns:a16="http://schemas.microsoft.com/office/drawing/2014/main" id="{435F4C80-9FF9-E143-B52B-51880FEE6A6E}"/>
              </a:ext>
            </a:extLst>
          </p:cNvPr>
          <p:cNvSpPr>
            <a:spLocks noGrp="1"/>
          </p:cNvSpPr>
          <p:nvPr>
            <p:ph type="subTitle" idx="1" hasCustomPrompt="1"/>
          </p:nvPr>
        </p:nvSpPr>
        <p:spPr>
          <a:xfrm>
            <a:off x="253981" y="3522047"/>
            <a:ext cx="7596188" cy="830122"/>
          </a:xfrm>
          <a:prstGeom prst="rect">
            <a:avLst/>
          </a:prstGeom>
        </p:spPr>
        <p:txBody>
          <a:bodyPr wrap="square">
            <a:noAutofit/>
          </a:bodyPr>
          <a:lstStyle>
            <a:lvl1pPr marL="0" indent="0" algn="l">
              <a:buNone/>
              <a:defRPr sz="2000" spc="0" baseline="0">
                <a:solidFill>
                  <a:srgbClr val="000000"/>
                </a:solidFill>
                <a:latin typeface="+mn-lt"/>
                <a:ea typeface="Inter" panose="020B05020300000000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 Lorem Ipsum</a:t>
            </a:r>
          </a:p>
        </p:txBody>
      </p:sp>
      <p:pic>
        <p:nvPicPr>
          <p:cNvPr id="7" name="Picture 6">
            <a:extLst>
              <a:ext uri="{FF2B5EF4-FFF2-40B4-BE49-F238E27FC236}">
                <a16:creationId xmlns:a16="http://schemas.microsoft.com/office/drawing/2014/main" id="{68AD7EBD-E632-5949-99DA-EFB68C157FAC}"/>
              </a:ext>
            </a:extLst>
          </p:cNvPr>
          <p:cNvPicPr>
            <a:picLocks noChangeAspect="1"/>
          </p:cNvPicPr>
          <p:nvPr userDrawn="1"/>
        </p:nvPicPr>
        <p:blipFill>
          <a:blip r:embed="rId4"/>
          <a:stretch>
            <a:fillRect/>
          </a:stretch>
        </p:blipFill>
        <p:spPr>
          <a:xfrm>
            <a:off x="365363" y="6400800"/>
            <a:ext cx="278208" cy="199423"/>
          </a:xfrm>
          <a:prstGeom prst="rect">
            <a:avLst/>
          </a:prstGeom>
        </p:spPr>
      </p:pic>
      <p:pic>
        <p:nvPicPr>
          <p:cNvPr id="13" name="Picture 12">
            <a:extLst>
              <a:ext uri="{FF2B5EF4-FFF2-40B4-BE49-F238E27FC236}">
                <a16:creationId xmlns:a16="http://schemas.microsoft.com/office/drawing/2014/main" id="{8C786DED-EF6A-7142-AF1D-FFA8171EAB26}"/>
              </a:ext>
            </a:extLst>
          </p:cNvPr>
          <p:cNvPicPr>
            <a:picLocks noChangeAspect="1"/>
          </p:cNvPicPr>
          <p:nvPr userDrawn="1"/>
        </p:nvPicPr>
        <p:blipFill>
          <a:blip r:embed="rId3"/>
          <a:stretch>
            <a:fillRect/>
          </a:stretch>
        </p:blipFill>
        <p:spPr>
          <a:xfrm flipH="1" flipV="1">
            <a:off x="11216640" y="0"/>
            <a:ext cx="975360" cy="225084"/>
          </a:xfrm>
          <a:prstGeom prst="rect">
            <a:avLst/>
          </a:prstGeom>
        </p:spPr>
      </p:pic>
      <p:sp>
        <p:nvSpPr>
          <p:cNvPr id="14" name="Rectangle 13">
            <a:extLst>
              <a:ext uri="{FF2B5EF4-FFF2-40B4-BE49-F238E27FC236}">
                <a16:creationId xmlns:a16="http://schemas.microsoft.com/office/drawing/2014/main" id="{935F58C8-3EB0-EB45-B464-FCA88D948883}"/>
              </a:ext>
            </a:extLst>
          </p:cNvPr>
          <p:cNvSpPr/>
          <p:nvPr userDrawn="1"/>
        </p:nvSpPr>
        <p:spPr>
          <a:xfrm>
            <a:off x="10008674" y="3887395"/>
            <a:ext cx="172209" cy="2970605"/>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15" name="Rectangle 14">
            <a:extLst>
              <a:ext uri="{FF2B5EF4-FFF2-40B4-BE49-F238E27FC236}">
                <a16:creationId xmlns:a16="http://schemas.microsoft.com/office/drawing/2014/main" id="{AFA58B45-CD47-534B-838F-BE5D87737B80}"/>
              </a:ext>
            </a:extLst>
          </p:cNvPr>
          <p:cNvSpPr/>
          <p:nvPr userDrawn="1"/>
        </p:nvSpPr>
        <p:spPr>
          <a:xfrm>
            <a:off x="11181285" y="2103602"/>
            <a:ext cx="1010715" cy="3057195"/>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16" name="Rectangle 15">
            <a:extLst>
              <a:ext uri="{FF2B5EF4-FFF2-40B4-BE49-F238E27FC236}">
                <a16:creationId xmlns:a16="http://schemas.microsoft.com/office/drawing/2014/main" id="{FA3A8348-31F9-7E4E-9FCE-3EC03B020C2A}"/>
              </a:ext>
            </a:extLst>
          </p:cNvPr>
          <p:cNvSpPr/>
          <p:nvPr userDrawn="1"/>
        </p:nvSpPr>
        <p:spPr>
          <a:xfrm>
            <a:off x="9661926" y="225084"/>
            <a:ext cx="518957" cy="1497690"/>
          </a:xfrm>
          <a:prstGeom prst="rect">
            <a:avLst/>
          </a:prstGeom>
          <a:solidFill>
            <a:schemeClr val="tx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Tree>
    <p:extLst>
      <p:ext uri="{BB962C8B-B14F-4D97-AF65-F5344CB8AC3E}">
        <p14:creationId xmlns:p14="http://schemas.microsoft.com/office/powerpoint/2010/main" val="4095344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7FDFB098-D5B8-3348-81E1-2C22D849DED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728" y="1700784"/>
            <a:ext cx="10841372"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8" name="Title 1">
            <a:extLst>
              <a:ext uri="{FF2B5EF4-FFF2-40B4-BE49-F238E27FC236}">
                <a16:creationId xmlns:a16="http://schemas.microsoft.com/office/drawing/2014/main" id="{0F084496-630B-B247-8F21-A2A5A8508BCF}"/>
              </a:ext>
            </a:extLst>
          </p:cNvPr>
          <p:cNvSpPr>
            <a:spLocks noGrp="1"/>
          </p:cNvSpPr>
          <p:nvPr>
            <p:ph type="title" hasCustomPrompt="1"/>
          </p:nvPr>
        </p:nvSpPr>
        <p:spPr>
          <a:xfrm>
            <a:off x="630936" y="-117"/>
            <a:ext cx="10837164"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pic>
        <p:nvPicPr>
          <p:cNvPr id="11" name="Graphic 10">
            <a:extLst>
              <a:ext uri="{FF2B5EF4-FFF2-40B4-BE49-F238E27FC236}">
                <a16:creationId xmlns:a16="http://schemas.microsoft.com/office/drawing/2014/main" id="{71854D4E-4749-994D-8616-008D20D6523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2" name="Slide Number Placeholder 5">
            <a:extLst>
              <a:ext uri="{FF2B5EF4-FFF2-40B4-BE49-F238E27FC236}">
                <a16:creationId xmlns:a16="http://schemas.microsoft.com/office/drawing/2014/main" id="{D858134F-CB55-9B45-994C-E66FABAF5F41}"/>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3793273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_subtitle">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7FDFB098-D5B8-3348-81E1-2C22D849DED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728" y="1700784"/>
            <a:ext cx="10841372"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8" name="Title 1">
            <a:extLst>
              <a:ext uri="{FF2B5EF4-FFF2-40B4-BE49-F238E27FC236}">
                <a16:creationId xmlns:a16="http://schemas.microsoft.com/office/drawing/2014/main" id="{0F084496-630B-B247-8F21-A2A5A8508BCF}"/>
              </a:ext>
            </a:extLst>
          </p:cNvPr>
          <p:cNvSpPr>
            <a:spLocks noGrp="1"/>
          </p:cNvSpPr>
          <p:nvPr>
            <p:ph type="title" hasCustomPrompt="1"/>
          </p:nvPr>
        </p:nvSpPr>
        <p:spPr>
          <a:xfrm>
            <a:off x="630936" y="-117"/>
            <a:ext cx="10837164"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9" name="Text Placeholder 3">
            <a:extLst>
              <a:ext uri="{FF2B5EF4-FFF2-40B4-BE49-F238E27FC236}">
                <a16:creationId xmlns:a16="http://schemas.microsoft.com/office/drawing/2014/main" id="{E3162B4C-8AAC-054A-8207-7F3B050AE651}"/>
              </a:ext>
            </a:extLst>
          </p:cNvPr>
          <p:cNvSpPr>
            <a:spLocks noGrp="1"/>
          </p:cNvSpPr>
          <p:nvPr>
            <p:ph type="body" sz="quarter" idx="15"/>
          </p:nvPr>
        </p:nvSpPr>
        <p:spPr>
          <a:xfrm>
            <a:off x="627062" y="955497"/>
            <a:ext cx="8120063" cy="413335"/>
          </a:xfrm>
          <a:prstGeom prst="rect">
            <a:avLst/>
          </a:prstGeom>
        </p:spPr>
        <p:txBody>
          <a:bodyPr anchor="t"/>
          <a:lstStyle>
            <a:lvl1pPr marL="0" indent="0">
              <a:buNone/>
              <a:defRPr sz="26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pic>
        <p:nvPicPr>
          <p:cNvPr id="12" name="Graphic 11">
            <a:extLst>
              <a:ext uri="{FF2B5EF4-FFF2-40B4-BE49-F238E27FC236}">
                <a16:creationId xmlns:a16="http://schemas.microsoft.com/office/drawing/2014/main" id="{CA067645-01C9-7A40-AE4A-EAD3AFFE6D52}"/>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3" name="Slide Number Placeholder 5">
            <a:extLst>
              <a:ext uri="{FF2B5EF4-FFF2-40B4-BE49-F238E27FC236}">
                <a16:creationId xmlns:a16="http://schemas.microsoft.com/office/drawing/2014/main" id="{640673B7-3778-2441-AB59-2BFD211BB28F}"/>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185073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Content No Bullets">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D3F3C381-2868-4F45-B5C7-2770BDBC58E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2" name="Title 1">
            <a:extLst>
              <a:ext uri="{FF2B5EF4-FFF2-40B4-BE49-F238E27FC236}">
                <a16:creationId xmlns:a16="http://schemas.microsoft.com/office/drawing/2014/main" id="{717004F4-7F0F-1D44-AFEF-27CBF6DF7FF1}"/>
              </a:ext>
            </a:extLst>
          </p:cNvPr>
          <p:cNvSpPr>
            <a:spLocks noGrp="1"/>
          </p:cNvSpPr>
          <p:nvPr>
            <p:ph type="title" hasCustomPrompt="1"/>
          </p:nvPr>
        </p:nvSpPr>
        <p:spPr>
          <a:xfrm>
            <a:off x="632418" y="-117"/>
            <a:ext cx="10835682"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8" name="Text Placeholder 3">
            <a:extLst>
              <a:ext uri="{FF2B5EF4-FFF2-40B4-BE49-F238E27FC236}">
                <a16:creationId xmlns:a16="http://schemas.microsoft.com/office/drawing/2014/main" id="{694A426B-0D0E-49BD-B9AF-389607EB3C96}"/>
              </a:ext>
            </a:extLst>
          </p:cNvPr>
          <p:cNvSpPr>
            <a:spLocks noGrp="1"/>
          </p:cNvSpPr>
          <p:nvPr>
            <p:ph type="body" sz="quarter" idx="14" hasCustomPrompt="1"/>
          </p:nvPr>
        </p:nvSpPr>
        <p:spPr>
          <a:xfrm>
            <a:off x="636807" y="1696243"/>
            <a:ext cx="10831293" cy="4383087"/>
          </a:xfrm>
          <a:prstGeom prst="rect">
            <a:avLst/>
          </a:prstGeom>
        </p:spPr>
        <p:txBody>
          <a:bodyPr/>
          <a:lstStyle>
            <a:lvl1pPr marL="0" indent="0">
              <a:spcBef>
                <a:spcPts val="1200"/>
              </a:spcBef>
              <a:spcAft>
                <a:spcPts val="1000"/>
              </a:spcAft>
              <a:buNone/>
              <a:defRPr sz="2100"/>
            </a:lvl1pPr>
            <a:lvl2pPr marL="457200" indent="0">
              <a:spcBef>
                <a:spcPts val="1200"/>
              </a:spcBef>
              <a:spcAft>
                <a:spcPts val="1000"/>
              </a:spcAft>
              <a:buNone/>
              <a:defRPr sz="2100"/>
            </a:lvl2pPr>
            <a:lvl3pPr marL="914400" indent="0">
              <a:spcBef>
                <a:spcPts val="1200"/>
              </a:spcBef>
              <a:spcAft>
                <a:spcPts val="1000"/>
              </a:spcAft>
              <a:buNone/>
              <a:defRPr sz="2100"/>
            </a:lvl3pPr>
            <a:lvl4pPr marL="1371600" indent="0">
              <a:spcBef>
                <a:spcPts val="1200"/>
              </a:spcBef>
              <a:spcAft>
                <a:spcPts val="1000"/>
              </a:spcAft>
              <a:buNone/>
              <a:defRPr sz="2100"/>
            </a:lvl4pPr>
            <a:lvl5pPr marL="1828800" indent="0">
              <a:spcBef>
                <a:spcPts val="1200"/>
              </a:spcBef>
              <a:spcAft>
                <a:spcPts val="1000"/>
              </a:spcAft>
              <a:buNone/>
              <a:defRPr sz="21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p:txBody>
      </p:sp>
      <p:sp>
        <p:nvSpPr>
          <p:cNvPr id="9" name="TextBox 8">
            <a:extLst>
              <a:ext uri="{FF2B5EF4-FFF2-40B4-BE49-F238E27FC236}">
                <a16:creationId xmlns:a16="http://schemas.microsoft.com/office/drawing/2014/main" id="{DC113CAD-FA1E-DB40-8232-2CA6E2C6F481}"/>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pic>
        <p:nvPicPr>
          <p:cNvPr id="10" name="Graphic 9">
            <a:extLst>
              <a:ext uri="{FF2B5EF4-FFF2-40B4-BE49-F238E27FC236}">
                <a16:creationId xmlns:a16="http://schemas.microsoft.com/office/drawing/2014/main" id="{1C22542E-377E-3F43-9CE6-0790220200A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4" name="Slide Number Placeholder 5">
            <a:extLst>
              <a:ext uri="{FF2B5EF4-FFF2-40B4-BE49-F238E27FC236}">
                <a16:creationId xmlns:a16="http://schemas.microsoft.com/office/drawing/2014/main" id="{F00E6384-DC39-A54E-B8E2-18FF82E37A55}"/>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1742301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 No Bullets_subtitle">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D3F3C381-2868-4F45-B5C7-2770BDBC58E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2" name="Title 1">
            <a:extLst>
              <a:ext uri="{FF2B5EF4-FFF2-40B4-BE49-F238E27FC236}">
                <a16:creationId xmlns:a16="http://schemas.microsoft.com/office/drawing/2014/main" id="{717004F4-7F0F-1D44-AFEF-27CBF6DF7FF1}"/>
              </a:ext>
            </a:extLst>
          </p:cNvPr>
          <p:cNvSpPr>
            <a:spLocks noGrp="1"/>
          </p:cNvSpPr>
          <p:nvPr>
            <p:ph type="title" hasCustomPrompt="1"/>
          </p:nvPr>
        </p:nvSpPr>
        <p:spPr>
          <a:xfrm>
            <a:off x="632418" y="-117"/>
            <a:ext cx="10835682"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8" name="Text Placeholder 3">
            <a:extLst>
              <a:ext uri="{FF2B5EF4-FFF2-40B4-BE49-F238E27FC236}">
                <a16:creationId xmlns:a16="http://schemas.microsoft.com/office/drawing/2014/main" id="{694A426B-0D0E-49BD-B9AF-389607EB3C96}"/>
              </a:ext>
            </a:extLst>
          </p:cNvPr>
          <p:cNvSpPr>
            <a:spLocks noGrp="1"/>
          </p:cNvSpPr>
          <p:nvPr>
            <p:ph type="body" sz="quarter" idx="14" hasCustomPrompt="1"/>
          </p:nvPr>
        </p:nvSpPr>
        <p:spPr>
          <a:xfrm>
            <a:off x="636807" y="1696243"/>
            <a:ext cx="10831293" cy="4383087"/>
          </a:xfrm>
          <a:prstGeom prst="rect">
            <a:avLst/>
          </a:prstGeom>
        </p:spPr>
        <p:txBody>
          <a:bodyPr/>
          <a:lstStyle>
            <a:lvl1pPr marL="0" indent="0">
              <a:spcBef>
                <a:spcPts val="1200"/>
              </a:spcBef>
              <a:spcAft>
                <a:spcPts val="1000"/>
              </a:spcAft>
              <a:buNone/>
              <a:defRPr sz="2100"/>
            </a:lvl1pPr>
            <a:lvl2pPr marL="457200" indent="0">
              <a:spcBef>
                <a:spcPts val="1200"/>
              </a:spcBef>
              <a:spcAft>
                <a:spcPts val="1000"/>
              </a:spcAft>
              <a:buNone/>
              <a:defRPr sz="2100"/>
            </a:lvl2pPr>
            <a:lvl3pPr marL="914400" indent="0">
              <a:spcBef>
                <a:spcPts val="1200"/>
              </a:spcBef>
              <a:spcAft>
                <a:spcPts val="1000"/>
              </a:spcAft>
              <a:buNone/>
              <a:defRPr sz="2100"/>
            </a:lvl3pPr>
            <a:lvl4pPr marL="1371600" indent="0">
              <a:spcBef>
                <a:spcPts val="1200"/>
              </a:spcBef>
              <a:spcAft>
                <a:spcPts val="1000"/>
              </a:spcAft>
              <a:buNone/>
              <a:defRPr sz="2100"/>
            </a:lvl4pPr>
            <a:lvl5pPr marL="1828800" indent="0">
              <a:spcBef>
                <a:spcPts val="1200"/>
              </a:spcBef>
              <a:spcAft>
                <a:spcPts val="1000"/>
              </a:spcAft>
              <a:buNone/>
              <a:defRPr sz="21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a:t>
            </a:r>
          </a:p>
        </p:txBody>
      </p:sp>
      <p:sp>
        <p:nvSpPr>
          <p:cNvPr id="9" name="TextBox 8">
            <a:extLst>
              <a:ext uri="{FF2B5EF4-FFF2-40B4-BE49-F238E27FC236}">
                <a16:creationId xmlns:a16="http://schemas.microsoft.com/office/drawing/2014/main" id="{DC113CAD-FA1E-DB40-8232-2CA6E2C6F481}"/>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4" name="Text Placeholder 3">
            <a:extLst>
              <a:ext uri="{FF2B5EF4-FFF2-40B4-BE49-F238E27FC236}">
                <a16:creationId xmlns:a16="http://schemas.microsoft.com/office/drawing/2014/main" id="{72504765-0C04-224A-8370-C6C06F9BA4D4}"/>
              </a:ext>
            </a:extLst>
          </p:cNvPr>
          <p:cNvSpPr>
            <a:spLocks noGrp="1"/>
          </p:cNvSpPr>
          <p:nvPr>
            <p:ph type="body" sz="quarter" idx="15"/>
          </p:nvPr>
        </p:nvSpPr>
        <p:spPr>
          <a:xfrm>
            <a:off x="627062" y="955497"/>
            <a:ext cx="8120063" cy="413335"/>
          </a:xfrm>
          <a:prstGeom prst="rect">
            <a:avLst/>
          </a:prstGeom>
        </p:spPr>
        <p:txBody>
          <a:bodyPr anchor="t"/>
          <a:lstStyle>
            <a:lvl1pPr marL="0" indent="0">
              <a:buNone/>
              <a:defRPr sz="26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pic>
        <p:nvPicPr>
          <p:cNvPr id="10" name="Graphic 9">
            <a:extLst>
              <a:ext uri="{FF2B5EF4-FFF2-40B4-BE49-F238E27FC236}">
                <a16:creationId xmlns:a16="http://schemas.microsoft.com/office/drawing/2014/main" id="{7EBE863E-33F5-D147-B1C9-E60FEBE3D795}"/>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2" name="Slide Number Placeholder 5">
            <a:extLst>
              <a:ext uri="{FF2B5EF4-FFF2-40B4-BE49-F238E27FC236}">
                <a16:creationId xmlns:a16="http://schemas.microsoft.com/office/drawing/2014/main" id="{CDE7A178-FA73-7748-A734-425ADD391ED4}"/>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1198961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5DE3B9B3-2FEB-DE49-A5D0-EB87136284A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9" name="TextBox 8">
            <a:extLst>
              <a:ext uri="{FF2B5EF4-FFF2-40B4-BE49-F238E27FC236}">
                <a16:creationId xmlns:a16="http://schemas.microsoft.com/office/drawing/2014/main" id="{C64A0F50-6791-014C-A5BC-4A22C08F6416}"/>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728" y="1700784"/>
            <a:ext cx="5181600"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hasCustomPrompt="1"/>
          </p:nvPr>
        </p:nvSpPr>
        <p:spPr>
          <a:xfrm>
            <a:off x="6181344" y="1700784"/>
            <a:ext cx="5181600"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8" name="Title 1">
            <a:extLst>
              <a:ext uri="{FF2B5EF4-FFF2-40B4-BE49-F238E27FC236}">
                <a16:creationId xmlns:a16="http://schemas.microsoft.com/office/drawing/2014/main" id="{0F084496-630B-B247-8F21-A2A5A8508BCF}"/>
              </a:ext>
            </a:extLst>
          </p:cNvPr>
          <p:cNvSpPr>
            <a:spLocks noGrp="1"/>
          </p:cNvSpPr>
          <p:nvPr>
            <p:ph type="title" hasCustomPrompt="1"/>
          </p:nvPr>
        </p:nvSpPr>
        <p:spPr>
          <a:xfrm>
            <a:off x="630936" y="-117"/>
            <a:ext cx="10837164"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pic>
        <p:nvPicPr>
          <p:cNvPr id="11" name="Graphic 10">
            <a:extLst>
              <a:ext uri="{FF2B5EF4-FFF2-40B4-BE49-F238E27FC236}">
                <a16:creationId xmlns:a16="http://schemas.microsoft.com/office/drawing/2014/main" id="{5EEA53B2-3090-D848-B638-3599BDB1280C}"/>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3" name="Slide Number Placeholder 5">
            <a:extLst>
              <a:ext uri="{FF2B5EF4-FFF2-40B4-BE49-F238E27FC236}">
                <a16:creationId xmlns:a16="http://schemas.microsoft.com/office/drawing/2014/main" id="{A8B9510A-3CFB-454D-9105-725E5C0B7D1C}"/>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4101800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ntent, caption">
    <p:bg>
      <p:bgPr>
        <a:solidFill>
          <a:schemeClr val="bg1"/>
        </a:solidFill>
        <a:effectLst/>
      </p:bgPr>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3EBBBF3E-167A-6A4E-8D18-8B5711EBB3F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13" name="TextBox 12">
            <a:extLst>
              <a:ext uri="{FF2B5EF4-FFF2-40B4-BE49-F238E27FC236}">
                <a16:creationId xmlns:a16="http://schemas.microsoft.com/office/drawing/2014/main" id="{E127DF56-2836-7E44-9820-6D7A65A377D4}"/>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3" name="Content Placeholder 2">
            <a:extLst>
              <a:ext uri="{FF2B5EF4-FFF2-40B4-BE49-F238E27FC236}">
                <a16:creationId xmlns:a16="http://schemas.microsoft.com/office/drawing/2014/main" id="{F67141C5-CA5A-D043-831B-6BAF84ED2D87}"/>
              </a:ext>
            </a:extLst>
          </p:cNvPr>
          <p:cNvSpPr>
            <a:spLocks noGrp="1"/>
          </p:cNvSpPr>
          <p:nvPr>
            <p:ph sz="half" idx="1"/>
          </p:nvPr>
        </p:nvSpPr>
        <p:spPr>
          <a:xfrm>
            <a:off x="731738" y="1333500"/>
            <a:ext cx="5288062" cy="3594691"/>
          </a:xfrm>
          <a:prstGeom prst="rect">
            <a:avLst/>
          </a:prstGeom>
        </p:spPr>
        <p:txBody>
          <a:bodyPr>
            <a:noAutofit/>
          </a:bodyPr>
          <a:lstStyle>
            <a:lvl1pPr marL="0" indent="0">
              <a:lnSpc>
                <a:spcPct val="90000"/>
              </a:lnSpc>
              <a:buNone/>
              <a:defRPr sz="2000">
                <a:solidFill>
                  <a:schemeClr val="tx1"/>
                </a:solidFill>
              </a:defRPr>
            </a:lvl1pPr>
            <a:lvl2pPr>
              <a:lnSpc>
                <a:spcPts val="2600"/>
              </a:lnSpc>
              <a:defRPr sz="16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p:nvPr>
        </p:nvSpPr>
        <p:spPr>
          <a:xfrm>
            <a:off x="6181344" y="1333500"/>
            <a:ext cx="5278918" cy="3594691"/>
          </a:xfrm>
          <a:prstGeom prst="rect">
            <a:avLst/>
          </a:prstGeom>
        </p:spPr>
        <p:txBody>
          <a:bodyPr>
            <a:noAutofit/>
          </a:bodyPr>
          <a:lstStyle>
            <a:lvl1pPr marL="0" indent="0">
              <a:lnSpc>
                <a:spcPct val="90000"/>
              </a:lnSpc>
              <a:buNone/>
              <a:defRPr sz="2000">
                <a:solidFill>
                  <a:schemeClr val="tx1"/>
                </a:solidFill>
              </a:defRPr>
            </a:lvl1pPr>
            <a:lvl2pPr>
              <a:lnSpc>
                <a:spcPts val="2600"/>
              </a:lnSpc>
              <a:defRPr sz="16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p:txBody>
      </p:sp>
      <p:sp>
        <p:nvSpPr>
          <p:cNvPr id="8" name="Title 1">
            <a:extLst>
              <a:ext uri="{FF2B5EF4-FFF2-40B4-BE49-F238E27FC236}">
                <a16:creationId xmlns:a16="http://schemas.microsoft.com/office/drawing/2014/main" id="{0F084496-630B-B247-8F21-A2A5A8508BCF}"/>
              </a:ext>
            </a:extLst>
          </p:cNvPr>
          <p:cNvSpPr>
            <a:spLocks noGrp="1"/>
          </p:cNvSpPr>
          <p:nvPr>
            <p:ph type="title" hasCustomPrompt="1"/>
          </p:nvPr>
        </p:nvSpPr>
        <p:spPr>
          <a:xfrm>
            <a:off x="630936" y="-117"/>
            <a:ext cx="10837164"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7" name="Text Placeholder 6">
            <a:extLst>
              <a:ext uri="{FF2B5EF4-FFF2-40B4-BE49-F238E27FC236}">
                <a16:creationId xmlns:a16="http://schemas.microsoft.com/office/drawing/2014/main" id="{D47C0A4E-F0F5-BE4B-A4E2-B30FB22DBFB9}"/>
              </a:ext>
            </a:extLst>
          </p:cNvPr>
          <p:cNvSpPr>
            <a:spLocks noGrp="1"/>
          </p:cNvSpPr>
          <p:nvPr>
            <p:ph type="body" sz="quarter" idx="13" hasCustomPrompt="1"/>
          </p:nvPr>
        </p:nvSpPr>
        <p:spPr>
          <a:xfrm>
            <a:off x="731738" y="5024738"/>
            <a:ext cx="5284787" cy="855662"/>
          </a:xfrm>
          <a:prstGeom prst="rect">
            <a:avLst/>
          </a:prstGeom>
        </p:spPr>
        <p:txBody>
          <a:bodyPr>
            <a:normAutofit/>
          </a:bodyPr>
          <a:lstStyle>
            <a:lvl1pPr marL="0" indent="0">
              <a:lnSpc>
                <a:spcPct val="90000"/>
              </a:lnSpc>
              <a:buNone/>
              <a:defRPr sz="1800"/>
            </a:lvl1pPr>
          </a:lstStyle>
          <a:p>
            <a:pPr lvl="0"/>
            <a:r>
              <a:rPr lang="en-US" dirty="0"/>
              <a:t>Brief caption or descriptive statement</a:t>
            </a:r>
          </a:p>
          <a:p>
            <a:pPr lvl="0"/>
            <a:r>
              <a:rPr lang="en-US" dirty="0"/>
              <a:t>Relating to picture</a:t>
            </a:r>
          </a:p>
        </p:txBody>
      </p:sp>
      <p:sp>
        <p:nvSpPr>
          <p:cNvPr id="9" name="Text Placeholder 6">
            <a:extLst>
              <a:ext uri="{FF2B5EF4-FFF2-40B4-BE49-F238E27FC236}">
                <a16:creationId xmlns:a16="http://schemas.microsoft.com/office/drawing/2014/main" id="{B0F1D633-E4A8-504F-A385-0A6D0310CE04}"/>
              </a:ext>
            </a:extLst>
          </p:cNvPr>
          <p:cNvSpPr>
            <a:spLocks noGrp="1"/>
          </p:cNvSpPr>
          <p:nvPr>
            <p:ph type="body" sz="quarter" idx="14" hasCustomPrompt="1"/>
          </p:nvPr>
        </p:nvSpPr>
        <p:spPr>
          <a:xfrm>
            <a:off x="6181345" y="5024738"/>
            <a:ext cx="5286755" cy="855662"/>
          </a:xfrm>
          <a:prstGeom prst="rect">
            <a:avLst/>
          </a:prstGeom>
        </p:spPr>
        <p:txBody>
          <a:bodyPr>
            <a:normAutofit/>
          </a:bodyPr>
          <a:lstStyle>
            <a:lvl1pPr marL="0" indent="0">
              <a:lnSpc>
                <a:spcPct val="90000"/>
              </a:lnSpc>
              <a:buNone/>
              <a:defRPr sz="1800"/>
            </a:lvl1pPr>
          </a:lstStyle>
          <a:p>
            <a:pPr lvl="0"/>
            <a:r>
              <a:rPr lang="en-US" dirty="0"/>
              <a:t>Brief caption or descriptive statement</a:t>
            </a:r>
          </a:p>
          <a:p>
            <a:pPr lvl="0"/>
            <a:r>
              <a:rPr lang="en-US" dirty="0"/>
              <a:t>Relating to picture</a:t>
            </a:r>
          </a:p>
        </p:txBody>
      </p:sp>
      <p:pic>
        <p:nvPicPr>
          <p:cNvPr id="14" name="Graphic 13">
            <a:extLst>
              <a:ext uri="{FF2B5EF4-FFF2-40B4-BE49-F238E27FC236}">
                <a16:creationId xmlns:a16="http://schemas.microsoft.com/office/drawing/2014/main" id="{73DDCFD5-7C3E-9B49-8D83-F86DFC395AB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5" name="Slide Number Placeholder 5">
            <a:extLst>
              <a:ext uri="{FF2B5EF4-FFF2-40B4-BE49-F238E27FC236}">
                <a16:creationId xmlns:a16="http://schemas.microsoft.com/office/drawing/2014/main" id="{7A5A7303-42B9-C241-8209-0BEC80779842}"/>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2931631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heading">
    <p:bg>
      <p:bgPr>
        <a:solidFill>
          <a:schemeClr val="bg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64E910EC-025F-9E4D-A549-BE431F83EA4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11" name="TextBox 10">
            <a:extLst>
              <a:ext uri="{FF2B5EF4-FFF2-40B4-BE49-F238E27FC236}">
                <a16:creationId xmlns:a16="http://schemas.microsoft.com/office/drawing/2014/main" id="{A6181218-0F28-F540-A720-A201395F5330}"/>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3" name="Text Placeholder 2">
            <a:extLst>
              <a:ext uri="{FF2B5EF4-FFF2-40B4-BE49-F238E27FC236}">
                <a16:creationId xmlns:a16="http://schemas.microsoft.com/office/drawing/2014/main" id="{2C2335BB-2964-344F-B83D-44BDDABCAA20}"/>
              </a:ext>
            </a:extLst>
          </p:cNvPr>
          <p:cNvSpPr>
            <a:spLocks noGrp="1"/>
          </p:cNvSpPr>
          <p:nvPr>
            <p:ph type="body" idx="1"/>
          </p:nvPr>
        </p:nvSpPr>
        <p:spPr>
          <a:xfrm>
            <a:off x="628315" y="1298448"/>
            <a:ext cx="5373198" cy="823912"/>
          </a:xfrm>
          <a:prstGeom prst="rect">
            <a:avLst/>
          </a:prstGeom>
        </p:spPr>
        <p:txBody>
          <a:bodyPr anchor="b">
            <a:noAutofit/>
          </a:bodyPr>
          <a:lstStyle>
            <a:lvl1pPr marL="0" indent="0">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6F9C4B78-4F24-244A-AF91-2CE9B5EFFCA4}"/>
              </a:ext>
            </a:extLst>
          </p:cNvPr>
          <p:cNvSpPr>
            <a:spLocks noGrp="1"/>
          </p:cNvSpPr>
          <p:nvPr>
            <p:ph sz="half" idx="2" hasCustomPrompt="1"/>
          </p:nvPr>
        </p:nvSpPr>
        <p:spPr>
          <a:xfrm>
            <a:off x="628316" y="2185416"/>
            <a:ext cx="5391484" cy="368458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5" name="Text Placeholder 4">
            <a:extLst>
              <a:ext uri="{FF2B5EF4-FFF2-40B4-BE49-F238E27FC236}">
                <a16:creationId xmlns:a16="http://schemas.microsoft.com/office/drawing/2014/main" id="{13CE70E2-69C2-0143-9D3A-18C5F025E43E}"/>
              </a:ext>
            </a:extLst>
          </p:cNvPr>
          <p:cNvSpPr>
            <a:spLocks noGrp="1"/>
          </p:cNvSpPr>
          <p:nvPr>
            <p:ph type="body" sz="quarter" idx="3"/>
          </p:nvPr>
        </p:nvSpPr>
        <p:spPr>
          <a:xfrm>
            <a:off x="6190488" y="1298448"/>
            <a:ext cx="5277612" cy="823912"/>
          </a:xfrm>
          <a:prstGeom prst="rect">
            <a:avLst/>
          </a:prstGeom>
        </p:spPr>
        <p:txBody>
          <a:bodyPr anchor="b">
            <a:noAutofit/>
          </a:bodyPr>
          <a:lstStyle>
            <a:lvl1pPr marL="0" indent="0">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1AFB09C-3870-2A4D-A9D8-F70837E45014}"/>
              </a:ext>
            </a:extLst>
          </p:cNvPr>
          <p:cNvSpPr>
            <a:spLocks noGrp="1"/>
          </p:cNvSpPr>
          <p:nvPr>
            <p:ph sz="quarter" idx="4" hasCustomPrompt="1"/>
          </p:nvPr>
        </p:nvSpPr>
        <p:spPr>
          <a:xfrm>
            <a:off x="6190488" y="2185416"/>
            <a:ext cx="5277612" cy="368458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dirty="0"/>
              <a:t>First level bulleted text is Arial 22 pt.</a:t>
            </a:r>
          </a:p>
          <a:p>
            <a:pPr lvl="1"/>
            <a:r>
              <a:rPr lang="en-US" dirty="0"/>
              <a:t>Second level text  (press tab key) is 18 pt.</a:t>
            </a:r>
          </a:p>
          <a:p>
            <a:r>
              <a:rPr lang="en-US" dirty="0"/>
              <a:t>Arial is the only font used in the template</a:t>
            </a:r>
          </a:p>
          <a:p>
            <a:r>
              <a:rPr lang="en-US" dirty="0"/>
              <a:t>All bulleted text is sentence case (capitalize first letter 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10" name="Title 1">
            <a:extLst>
              <a:ext uri="{FF2B5EF4-FFF2-40B4-BE49-F238E27FC236}">
                <a16:creationId xmlns:a16="http://schemas.microsoft.com/office/drawing/2014/main" id="{C57CF526-9734-CF4F-B52B-724E10AEB0A6}"/>
              </a:ext>
            </a:extLst>
          </p:cNvPr>
          <p:cNvSpPr>
            <a:spLocks noGrp="1"/>
          </p:cNvSpPr>
          <p:nvPr>
            <p:ph type="title" hasCustomPrompt="1"/>
          </p:nvPr>
        </p:nvSpPr>
        <p:spPr>
          <a:xfrm>
            <a:off x="632418" y="-117"/>
            <a:ext cx="10835682"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pic>
        <p:nvPicPr>
          <p:cNvPr id="13" name="Graphic 12">
            <a:extLst>
              <a:ext uri="{FF2B5EF4-FFF2-40B4-BE49-F238E27FC236}">
                <a16:creationId xmlns:a16="http://schemas.microsoft.com/office/drawing/2014/main" id="{91BA3501-FF53-084F-B279-6016F4738A7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5" name="Slide Number Placeholder 5">
            <a:extLst>
              <a:ext uri="{FF2B5EF4-FFF2-40B4-BE49-F238E27FC236}">
                <a16:creationId xmlns:a16="http://schemas.microsoft.com/office/drawing/2014/main" id="{20D43517-C473-3B4B-B2F6-C3767403C20E}"/>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3887597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bg1"/>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4B3757F1-D7D9-0C43-AA29-72E5761C426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11" name="TextBox 10">
            <a:extLst>
              <a:ext uri="{FF2B5EF4-FFF2-40B4-BE49-F238E27FC236}">
                <a16:creationId xmlns:a16="http://schemas.microsoft.com/office/drawing/2014/main" id="{62F795A1-8886-3845-B427-AA4ADD5EAC1B}"/>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465" y="1700784"/>
            <a:ext cx="3473450" cy="4351338"/>
          </a:xfrm>
          <a:prstGeom prst="rect">
            <a:avLst/>
          </a:prstGeom>
        </p:spPr>
        <p:txBody>
          <a:bodyPr>
            <a:noAutofit/>
          </a:bodyPr>
          <a:lstStyle>
            <a:lvl1pPr>
              <a:lnSpc>
                <a:spcPct val="90000"/>
              </a:lnSpc>
              <a:spcBef>
                <a:spcPts val="1000"/>
              </a:spcBef>
              <a:defRPr sz="1800">
                <a:solidFill>
                  <a:schemeClr val="tx1"/>
                </a:solidFill>
              </a:defRPr>
            </a:lvl1pPr>
            <a:lvl2pPr>
              <a:lnSpc>
                <a:spcPct val="90000"/>
              </a:lnSpc>
              <a:spcBef>
                <a:spcPts val="600"/>
              </a:spcBef>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hasCustomPrompt="1"/>
          </p:nvPr>
        </p:nvSpPr>
        <p:spPr>
          <a:xfrm>
            <a:off x="4263427" y="1700784"/>
            <a:ext cx="3473450" cy="4351338"/>
          </a:xfrm>
          <a:prstGeom prst="rect">
            <a:avLst/>
          </a:prstGeom>
        </p:spPr>
        <p:txBody>
          <a:bodyPr>
            <a:noAutofit/>
          </a:bodyPr>
          <a:lstStyle>
            <a:lvl1pPr>
              <a:lnSpc>
                <a:spcPct val="90000"/>
              </a:lnSpc>
              <a:spcBef>
                <a:spcPts val="1000"/>
              </a:spcBef>
              <a:defRPr sz="1800">
                <a:solidFill>
                  <a:schemeClr val="tx1"/>
                </a:solidFill>
              </a:defRPr>
            </a:lvl1pPr>
            <a:lvl2pPr>
              <a:lnSpc>
                <a:spcPct val="90000"/>
              </a:lnSpc>
              <a:spcBef>
                <a:spcPts val="600"/>
              </a:spcBef>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8" name="Title 1">
            <a:extLst>
              <a:ext uri="{FF2B5EF4-FFF2-40B4-BE49-F238E27FC236}">
                <a16:creationId xmlns:a16="http://schemas.microsoft.com/office/drawing/2014/main" id="{0F084496-630B-B247-8F21-A2A5A8508BCF}"/>
              </a:ext>
            </a:extLst>
          </p:cNvPr>
          <p:cNvSpPr>
            <a:spLocks noGrp="1"/>
          </p:cNvSpPr>
          <p:nvPr>
            <p:ph type="title" hasCustomPrompt="1"/>
          </p:nvPr>
        </p:nvSpPr>
        <p:spPr>
          <a:xfrm>
            <a:off x="633754" y="-117"/>
            <a:ext cx="10834346"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6" name="Content Placeholder 3">
            <a:extLst>
              <a:ext uri="{FF2B5EF4-FFF2-40B4-BE49-F238E27FC236}">
                <a16:creationId xmlns:a16="http://schemas.microsoft.com/office/drawing/2014/main" id="{F2B631D9-C77C-824C-BCBE-8B7BFAF111D9}"/>
              </a:ext>
            </a:extLst>
          </p:cNvPr>
          <p:cNvSpPr>
            <a:spLocks noGrp="1"/>
          </p:cNvSpPr>
          <p:nvPr>
            <p:ph sz="half" idx="13" hasCustomPrompt="1"/>
          </p:nvPr>
        </p:nvSpPr>
        <p:spPr>
          <a:xfrm>
            <a:off x="7900389" y="1700784"/>
            <a:ext cx="3470276" cy="4351338"/>
          </a:xfrm>
          <a:prstGeom prst="rect">
            <a:avLst/>
          </a:prstGeom>
        </p:spPr>
        <p:txBody>
          <a:bodyPr>
            <a:noAutofit/>
          </a:bodyPr>
          <a:lstStyle>
            <a:lvl1pPr>
              <a:lnSpc>
                <a:spcPct val="90000"/>
              </a:lnSpc>
              <a:spcBef>
                <a:spcPts val="1000"/>
              </a:spcBef>
              <a:defRPr sz="1800">
                <a:solidFill>
                  <a:schemeClr val="tx1"/>
                </a:solidFill>
              </a:defRPr>
            </a:lvl1pPr>
            <a:lvl2pPr>
              <a:lnSpc>
                <a:spcPct val="90000"/>
              </a:lnSpc>
              <a:spcBef>
                <a:spcPts val="600"/>
              </a:spcBef>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pic>
        <p:nvPicPr>
          <p:cNvPr id="12" name="Graphic 11">
            <a:extLst>
              <a:ext uri="{FF2B5EF4-FFF2-40B4-BE49-F238E27FC236}">
                <a16:creationId xmlns:a16="http://schemas.microsoft.com/office/drawing/2014/main" id="{6B9B1B76-DDA7-CE44-A596-3BF9CA85DD5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4" name="Slide Number Placeholder 5">
            <a:extLst>
              <a:ext uri="{FF2B5EF4-FFF2-40B4-BE49-F238E27FC236}">
                <a16:creationId xmlns:a16="http://schemas.microsoft.com/office/drawing/2014/main" id="{C6A58B90-1215-5644-84F8-9D7439C2FABF}"/>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885121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hree Content, heading, subtitle">
    <p:bg>
      <p:bgPr>
        <a:solidFill>
          <a:schemeClr val="bg1"/>
        </a:solidFill>
        <a:effectLst/>
      </p:bgPr>
    </p:bg>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83685794-901C-E347-9A0E-530C6364C3B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16" name="TextBox 15">
            <a:extLst>
              <a:ext uri="{FF2B5EF4-FFF2-40B4-BE49-F238E27FC236}">
                <a16:creationId xmlns:a16="http://schemas.microsoft.com/office/drawing/2014/main" id="{4C9340B2-3EB4-AA49-A253-0EEE26BDFAB1}"/>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3" name="Text Placeholder 2">
            <a:extLst>
              <a:ext uri="{FF2B5EF4-FFF2-40B4-BE49-F238E27FC236}">
                <a16:creationId xmlns:a16="http://schemas.microsoft.com/office/drawing/2014/main" id="{2C2335BB-2964-344F-B83D-44BDDABCAA20}"/>
              </a:ext>
            </a:extLst>
          </p:cNvPr>
          <p:cNvSpPr>
            <a:spLocks noGrp="1"/>
          </p:cNvSpPr>
          <p:nvPr>
            <p:ph type="body" idx="1"/>
          </p:nvPr>
        </p:nvSpPr>
        <p:spPr>
          <a:xfrm>
            <a:off x="628316" y="1298448"/>
            <a:ext cx="3569033" cy="822960"/>
          </a:xfrm>
          <a:prstGeom prst="rect">
            <a:avLst/>
          </a:prstGeom>
        </p:spPr>
        <p:txBody>
          <a:bodyPr anchor="b">
            <a:noAutofit/>
          </a:bodyPr>
          <a:lstStyle>
            <a:lvl1pPr marL="0" indent="0">
              <a:buNone/>
              <a:defRPr sz="22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6F9C4B78-4F24-244A-AF91-2CE9B5EFFCA4}"/>
              </a:ext>
            </a:extLst>
          </p:cNvPr>
          <p:cNvSpPr>
            <a:spLocks noGrp="1"/>
          </p:cNvSpPr>
          <p:nvPr>
            <p:ph sz="half" idx="2" hasCustomPrompt="1"/>
          </p:nvPr>
        </p:nvSpPr>
        <p:spPr>
          <a:xfrm>
            <a:off x="628316" y="2185416"/>
            <a:ext cx="3569033" cy="3994722"/>
          </a:xfrm>
          <a:prstGeom prst="rect">
            <a:avLst/>
          </a:prstGeom>
        </p:spPr>
        <p:txBody>
          <a:bodyPr>
            <a:noAutofit/>
          </a:bodyPr>
          <a:lstStyle>
            <a:lvl1pPr>
              <a:lnSpc>
                <a:spcPts val="2000"/>
              </a:lnSpc>
              <a:defRPr sz="1800">
                <a:solidFill>
                  <a:schemeClr val="tx1"/>
                </a:solidFill>
              </a:defRPr>
            </a:lvl1pPr>
            <a:lvl2pPr>
              <a:lnSpc>
                <a:spcPts val="2000"/>
              </a:lnSpc>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10" name="Title 1">
            <a:extLst>
              <a:ext uri="{FF2B5EF4-FFF2-40B4-BE49-F238E27FC236}">
                <a16:creationId xmlns:a16="http://schemas.microsoft.com/office/drawing/2014/main" id="{C57CF526-9734-CF4F-B52B-724E10AEB0A6}"/>
              </a:ext>
            </a:extLst>
          </p:cNvPr>
          <p:cNvSpPr>
            <a:spLocks noGrp="1"/>
          </p:cNvSpPr>
          <p:nvPr>
            <p:ph type="title" hasCustomPrompt="1"/>
          </p:nvPr>
        </p:nvSpPr>
        <p:spPr>
          <a:xfrm>
            <a:off x="632418" y="0"/>
            <a:ext cx="10835682"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8" name="Text Placeholder 2">
            <a:extLst>
              <a:ext uri="{FF2B5EF4-FFF2-40B4-BE49-F238E27FC236}">
                <a16:creationId xmlns:a16="http://schemas.microsoft.com/office/drawing/2014/main" id="{F4EE19DC-8D4E-D341-8AA8-3FB30FDC4F26}"/>
              </a:ext>
            </a:extLst>
          </p:cNvPr>
          <p:cNvSpPr>
            <a:spLocks noGrp="1"/>
          </p:cNvSpPr>
          <p:nvPr>
            <p:ph type="body" idx="13"/>
          </p:nvPr>
        </p:nvSpPr>
        <p:spPr>
          <a:xfrm>
            <a:off x="4259607" y="1298448"/>
            <a:ext cx="3573117" cy="822960"/>
          </a:xfrm>
          <a:prstGeom prst="rect">
            <a:avLst/>
          </a:prstGeom>
        </p:spPr>
        <p:txBody>
          <a:bodyPr anchor="b">
            <a:noAutofit/>
          </a:bodyPr>
          <a:lstStyle>
            <a:lvl1pPr marL="0" indent="0">
              <a:buNone/>
              <a:defRPr sz="22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9" name="Content Placeholder 3">
            <a:extLst>
              <a:ext uri="{FF2B5EF4-FFF2-40B4-BE49-F238E27FC236}">
                <a16:creationId xmlns:a16="http://schemas.microsoft.com/office/drawing/2014/main" id="{3A2BD903-D929-C24D-98CA-F0E2548FB58C}"/>
              </a:ext>
            </a:extLst>
          </p:cNvPr>
          <p:cNvSpPr>
            <a:spLocks noGrp="1"/>
          </p:cNvSpPr>
          <p:nvPr>
            <p:ph sz="half" idx="14" hasCustomPrompt="1"/>
          </p:nvPr>
        </p:nvSpPr>
        <p:spPr>
          <a:xfrm>
            <a:off x="4259607" y="2185416"/>
            <a:ext cx="3573117" cy="3994722"/>
          </a:xfrm>
          <a:prstGeom prst="rect">
            <a:avLst/>
          </a:prstGeom>
        </p:spPr>
        <p:txBody>
          <a:bodyPr>
            <a:noAutofit/>
          </a:bodyPr>
          <a:lstStyle>
            <a:lvl1pPr>
              <a:lnSpc>
                <a:spcPts val="2000"/>
              </a:lnSpc>
              <a:defRPr sz="1800">
                <a:solidFill>
                  <a:schemeClr val="tx1"/>
                </a:solidFill>
              </a:defRPr>
            </a:lvl1pPr>
            <a:lvl2pPr>
              <a:lnSpc>
                <a:spcPts val="2000"/>
              </a:lnSpc>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sp>
        <p:nvSpPr>
          <p:cNvPr id="11" name="Text Placeholder 2">
            <a:extLst>
              <a:ext uri="{FF2B5EF4-FFF2-40B4-BE49-F238E27FC236}">
                <a16:creationId xmlns:a16="http://schemas.microsoft.com/office/drawing/2014/main" id="{E4048257-3ABC-6D48-888B-07E54907D07B}"/>
              </a:ext>
            </a:extLst>
          </p:cNvPr>
          <p:cNvSpPr>
            <a:spLocks noGrp="1"/>
          </p:cNvSpPr>
          <p:nvPr>
            <p:ph type="body" idx="15"/>
          </p:nvPr>
        </p:nvSpPr>
        <p:spPr>
          <a:xfrm>
            <a:off x="7893263" y="1298448"/>
            <a:ext cx="3573117" cy="822960"/>
          </a:xfrm>
          <a:prstGeom prst="rect">
            <a:avLst/>
          </a:prstGeom>
        </p:spPr>
        <p:txBody>
          <a:bodyPr anchor="b">
            <a:noAutofit/>
          </a:bodyPr>
          <a:lstStyle>
            <a:lvl1pPr marL="0" indent="0">
              <a:buNone/>
              <a:defRPr sz="22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13" name="Content Placeholder 3">
            <a:extLst>
              <a:ext uri="{FF2B5EF4-FFF2-40B4-BE49-F238E27FC236}">
                <a16:creationId xmlns:a16="http://schemas.microsoft.com/office/drawing/2014/main" id="{DD2C53F7-B3F3-6E4E-8CD8-FE8394323B47}"/>
              </a:ext>
            </a:extLst>
          </p:cNvPr>
          <p:cNvSpPr>
            <a:spLocks noGrp="1"/>
          </p:cNvSpPr>
          <p:nvPr>
            <p:ph sz="half" idx="16" hasCustomPrompt="1"/>
          </p:nvPr>
        </p:nvSpPr>
        <p:spPr>
          <a:xfrm>
            <a:off x="7893263" y="2185416"/>
            <a:ext cx="3573117" cy="3994722"/>
          </a:xfrm>
          <a:prstGeom prst="rect">
            <a:avLst/>
          </a:prstGeom>
        </p:spPr>
        <p:txBody>
          <a:bodyPr>
            <a:noAutofit/>
          </a:bodyPr>
          <a:lstStyle>
            <a:lvl1pPr>
              <a:lnSpc>
                <a:spcPts val="2000"/>
              </a:lnSpc>
              <a:defRPr sz="1800">
                <a:solidFill>
                  <a:schemeClr val="tx1"/>
                </a:solidFill>
              </a:defRPr>
            </a:lvl1pPr>
            <a:lvl2pPr>
              <a:lnSpc>
                <a:spcPts val="2000"/>
              </a:lnSpc>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dirty="0"/>
              <a:t>First level bulleted text is </a:t>
            </a:r>
            <a:br>
              <a:rPr lang="en-US" dirty="0"/>
            </a:br>
            <a:r>
              <a:rPr lang="en-US" dirty="0"/>
              <a:t>Arial 18 pt.</a:t>
            </a:r>
          </a:p>
          <a:p>
            <a:pPr lvl="1"/>
            <a:r>
              <a:rPr lang="en-US" dirty="0"/>
              <a:t>Second level text (press tab key) is 14 pt.</a:t>
            </a:r>
          </a:p>
          <a:p>
            <a:r>
              <a:rPr lang="en-US" dirty="0"/>
              <a:t>Arial is the only font used </a:t>
            </a:r>
            <a:br>
              <a:rPr lang="en-US" dirty="0"/>
            </a:br>
            <a:r>
              <a:rPr lang="en-US" dirty="0"/>
              <a:t>in the template</a:t>
            </a:r>
          </a:p>
          <a:p>
            <a:r>
              <a:rPr lang="en-US" dirty="0"/>
              <a:t>All bulleted text is sentence case (capitalize first letter </a:t>
            </a:r>
            <a:br>
              <a:rPr lang="en-US" dirty="0"/>
            </a:br>
            <a:r>
              <a:rPr lang="en-US" dirty="0"/>
              <a:t>of first word)</a:t>
            </a:r>
          </a:p>
          <a:p>
            <a:r>
              <a:rPr lang="en-US" dirty="0"/>
              <a:t>Use </a:t>
            </a:r>
            <a:r>
              <a:rPr lang="en-US" b="1" dirty="0">
                <a:solidFill>
                  <a:schemeClr val="accent6"/>
                </a:solidFill>
              </a:rPr>
              <a:t>bold</a:t>
            </a:r>
            <a:r>
              <a:rPr lang="en-US" dirty="0">
                <a:solidFill>
                  <a:schemeClr val="accent6"/>
                </a:solidFill>
              </a:rPr>
              <a:t>, red </a:t>
            </a:r>
            <a:r>
              <a:rPr lang="en-US" dirty="0"/>
              <a:t>or both to highlight text</a:t>
            </a:r>
          </a:p>
        </p:txBody>
      </p:sp>
      <p:pic>
        <p:nvPicPr>
          <p:cNvPr id="17" name="Graphic 16">
            <a:extLst>
              <a:ext uri="{FF2B5EF4-FFF2-40B4-BE49-F238E27FC236}">
                <a16:creationId xmlns:a16="http://schemas.microsoft.com/office/drawing/2014/main" id="{E273DCDB-2CF6-644A-B564-B5A13A327EA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8" name="Slide Number Placeholder 5">
            <a:extLst>
              <a:ext uri="{FF2B5EF4-FFF2-40B4-BE49-F238E27FC236}">
                <a16:creationId xmlns:a16="http://schemas.microsoft.com/office/drawing/2014/main" id="{3F123DC0-8BD2-B647-AE8C-1017A01EC6F3}"/>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
        <p:nvSpPr>
          <p:cNvPr id="19" name="Text Placeholder 3">
            <a:extLst>
              <a:ext uri="{FF2B5EF4-FFF2-40B4-BE49-F238E27FC236}">
                <a16:creationId xmlns:a16="http://schemas.microsoft.com/office/drawing/2014/main" id="{EB9CF325-45E1-5A4A-B8AE-C6803430D652}"/>
              </a:ext>
            </a:extLst>
          </p:cNvPr>
          <p:cNvSpPr>
            <a:spLocks noGrp="1"/>
          </p:cNvSpPr>
          <p:nvPr>
            <p:ph type="body" sz="quarter" idx="17"/>
          </p:nvPr>
        </p:nvSpPr>
        <p:spPr>
          <a:xfrm>
            <a:off x="627062" y="955497"/>
            <a:ext cx="8120063" cy="413335"/>
          </a:xfrm>
          <a:prstGeom prst="rect">
            <a:avLst/>
          </a:prstGeom>
        </p:spPr>
        <p:txBody>
          <a:bodyPr anchor="t"/>
          <a:lstStyle>
            <a:lvl1pPr marL="0" indent="0">
              <a:buNone/>
              <a:defRPr sz="26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spTree>
    <p:extLst>
      <p:ext uri="{BB962C8B-B14F-4D97-AF65-F5344CB8AC3E}">
        <p14:creationId xmlns:p14="http://schemas.microsoft.com/office/powerpoint/2010/main" val="341966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2B15521-84A8-B945-9492-2AC6DCEE394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9" name="TextBox 8">
            <a:extLst>
              <a:ext uri="{FF2B5EF4-FFF2-40B4-BE49-F238E27FC236}">
                <a16:creationId xmlns:a16="http://schemas.microsoft.com/office/drawing/2014/main" id="{449F113F-D0CE-654A-BA87-60E42A730CF9}"/>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pic>
        <p:nvPicPr>
          <p:cNvPr id="10" name="Graphic 9">
            <a:extLst>
              <a:ext uri="{FF2B5EF4-FFF2-40B4-BE49-F238E27FC236}">
                <a16:creationId xmlns:a16="http://schemas.microsoft.com/office/drawing/2014/main" id="{E8EB7B15-4B5B-5F47-A6D1-5C239E769C4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6" name="Slide Number Placeholder 5">
            <a:extLst>
              <a:ext uri="{FF2B5EF4-FFF2-40B4-BE49-F238E27FC236}">
                <a16:creationId xmlns:a16="http://schemas.microsoft.com/office/drawing/2014/main" id="{583C1D31-FA41-5340-A2A5-ED891BBC7C9C}"/>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2017073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guide id="3" pos="1145">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3_Section Header">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6E2E2F9-8754-024F-8BBA-BD67736F58B7}"/>
              </a:ext>
            </a:extLst>
          </p:cNvPr>
          <p:cNvPicPr>
            <a:picLocks noChangeAspect="1"/>
          </p:cNvPicPr>
          <p:nvPr userDrawn="1"/>
        </p:nvPicPr>
        <p:blipFill rotWithShape="1">
          <a:blip r:embed="rId2"/>
          <a:srcRect b="68122"/>
          <a:stretch/>
        </p:blipFill>
        <p:spPr>
          <a:xfrm>
            <a:off x="643571" y="1652250"/>
            <a:ext cx="2529590" cy="683300"/>
          </a:xfrm>
          <a:prstGeom prst="rect">
            <a:avLst/>
          </a:prstGeom>
        </p:spPr>
      </p:pic>
      <p:sp>
        <p:nvSpPr>
          <p:cNvPr id="10" name="Rectangle 9">
            <a:extLst>
              <a:ext uri="{FF2B5EF4-FFF2-40B4-BE49-F238E27FC236}">
                <a16:creationId xmlns:a16="http://schemas.microsoft.com/office/drawing/2014/main" id="{FD46885E-3E3D-2243-B408-C9F9E1170D8D}"/>
              </a:ext>
            </a:extLst>
          </p:cNvPr>
          <p:cNvSpPr/>
          <p:nvPr userDrawn="1"/>
        </p:nvSpPr>
        <p:spPr>
          <a:xfrm>
            <a:off x="8086130" y="5101687"/>
            <a:ext cx="1010715" cy="595309"/>
          </a:xfrm>
          <a:prstGeom prst="rect">
            <a:avLst/>
          </a:prstGeom>
          <a:gradFill>
            <a:gsLst>
              <a:gs pos="0">
                <a:schemeClr val="accent4"/>
              </a:gs>
              <a:gs pos="100000">
                <a:schemeClr val="accent4">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pic>
        <p:nvPicPr>
          <p:cNvPr id="11" name="Picture 10">
            <a:extLst>
              <a:ext uri="{FF2B5EF4-FFF2-40B4-BE49-F238E27FC236}">
                <a16:creationId xmlns:a16="http://schemas.microsoft.com/office/drawing/2014/main" id="{9E7B2188-C905-524B-9420-86971C085FD1}"/>
              </a:ext>
            </a:extLst>
          </p:cNvPr>
          <p:cNvPicPr>
            <a:picLocks noChangeAspect="1"/>
          </p:cNvPicPr>
          <p:nvPr userDrawn="1"/>
        </p:nvPicPr>
        <p:blipFill>
          <a:blip r:embed="rId3"/>
          <a:stretch>
            <a:fillRect/>
          </a:stretch>
        </p:blipFill>
        <p:spPr>
          <a:xfrm>
            <a:off x="8086130" y="4868879"/>
            <a:ext cx="1010715" cy="233243"/>
          </a:xfrm>
          <a:prstGeom prst="rect">
            <a:avLst/>
          </a:prstGeom>
        </p:spPr>
      </p:pic>
      <p:sp>
        <p:nvSpPr>
          <p:cNvPr id="7" name="Rectangle 6">
            <a:extLst>
              <a:ext uri="{FF2B5EF4-FFF2-40B4-BE49-F238E27FC236}">
                <a16:creationId xmlns:a16="http://schemas.microsoft.com/office/drawing/2014/main" id="{B03424BA-A3CC-CB4A-9699-EB92FA1B5186}"/>
              </a:ext>
            </a:extLst>
          </p:cNvPr>
          <p:cNvSpPr/>
          <p:nvPr userDrawn="1"/>
        </p:nvSpPr>
        <p:spPr>
          <a:xfrm>
            <a:off x="-1" y="1993900"/>
            <a:ext cx="8591489" cy="3276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5" name="Title 1">
            <a:extLst>
              <a:ext uri="{FF2B5EF4-FFF2-40B4-BE49-F238E27FC236}">
                <a16:creationId xmlns:a16="http://schemas.microsoft.com/office/drawing/2014/main" id="{546449A0-F2BF-FD42-8550-0C46C85859CF}"/>
              </a:ext>
            </a:extLst>
          </p:cNvPr>
          <p:cNvSpPr>
            <a:spLocks noGrp="1"/>
          </p:cNvSpPr>
          <p:nvPr>
            <p:ph type="ctrTitle" hasCustomPrompt="1"/>
          </p:nvPr>
        </p:nvSpPr>
        <p:spPr>
          <a:xfrm>
            <a:off x="253985" y="1835255"/>
            <a:ext cx="8337506" cy="1534889"/>
          </a:xfrm>
          <a:prstGeom prst="rect">
            <a:avLst/>
          </a:prstGeom>
        </p:spPr>
        <p:txBody>
          <a:bodyPr anchor="b" anchorCtr="0">
            <a:noAutofit/>
          </a:bodyPr>
          <a:lstStyle>
            <a:lvl1pPr algn="l">
              <a:defRPr sz="4400" b="1" kern="1000" spc="0" baseline="0">
                <a:solidFill>
                  <a:srgbClr val="000000"/>
                </a:solidFill>
                <a:latin typeface="+mj-lt"/>
                <a:ea typeface="Inter" panose="020B0502030000000004" pitchFamily="34" charset="0"/>
              </a:defRPr>
            </a:lvl1pPr>
          </a:lstStyle>
          <a:p>
            <a:r>
              <a:rPr lang="en-US"/>
              <a:t>Section Header 3</a:t>
            </a:r>
          </a:p>
        </p:txBody>
      </p:sp>
      <p:sp>
        <p:nvSpPr>
          <p:cNvPr id="6" name="Subtitle 2">
            <a:extLst>
              <a:ext uri="{FF2B5EF4-FFF2-40B4-BE49-F238E27FC236}">
                <a16:creationId xmlns:a16="http://schemas.microsoft.com/office/drawing/2014/main" id="{9DA78A3D-81C9-8B4E-B2DF-2ACDDB7602FF}"/>
              </a:ext>
            </a:extLst>
          </p:cNvPr>
          <p:cNvSpPr>
            <a:spLocks noGrp="1"/>
          </p:cNvSpPr>
          <p:nvPr>
            <p:ph type="subTitle" idx="1" hasCustomPrompt="1"/>
          </p:nvPr>
        </p:nvSpPr>
        <p:spPr>
          <a:xfrm>
            <a:off x="253985" y="3510178"/>
            <a:ext cx="7596188" cy="830122"/>
          </a:xfrm>
          <a:prstGeom prst="rect">
            <a:avLst/>
          </a:prstGeom>
        </p:spPr>
        <p:txBody>
          <a:bodyPr wrap="square">
            <a:noAutofit/>
          </a:bodyPr>
          <a:lstStyle>
            <a:lvl1pPr marL="0" indent="0" algn="l">
              <a:buNone/>
              <a:defRPr sz="2000" kern="1000" spc="0" baseline="0">
                <a:solidFill>
                  <a:srgbClr val="000000"/>
                </a:solidFill>
                <a:latin typeface="+mn-lt"/>
                <a:ea typeface="Inter" panose="020B05020300000000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 Lorem Ipsum</a:t>
            </a:r>
          </a:p>
        </p:txBody>
      </p:sp>
      <p:pic>
        <p:nvPicPr>
          <p:cNvPr id="8" name="Picture 7">
            <a:extLst>
              <a:ext uri="{FF2B5EF4-FFF2-40B4-BE49-F238E27FC236}">
                <a16:creationId xmlns:a16="http://schemas.microsoft.com/office/drawing/2014/main" id="{84B1AE43-D0B7-474B-93DC-5F8932F4C2F7}"/>
              </a:ext>
            </a:extLst>
          </p:cNvPr>
          <p:cNvPicPr>
            <a:picLocks noChangeAspect="1"/>
          </p:cNvPicPr>
          <p:nvPr userDrawn="1"/>
        </p:nvPicPr>
        <p:blipFill>
          <a:blip r:embed="rId4"/>
          <a:stretch>
            <a:fillRect/>
          </a:stretch>
        </p:blipFill>
        <p:spPr>
          <a:xfrm>
            <a:off x="365363" y="6400800"/>
            <a:ext cx="278208" cy="199423"/>
          </a:xfrm>
          <a:prstGeom prst="rect">
            <a:avLst/>
          </a:prstGeom>
        </p:spPr>
      </p:pic>
      <p:pic>
        <p:nvPicPr>
          <p:cNvPr id="13" name="Picture 12">
            <a:extLst>
              <a:ext uri="{FF2B5EF4-FFF2-40B4-BE49-F238E27FC236}">
                <a16:creationId xmlns:a16="http://schemas.microsoft.com/office/drawing/2014/main" id="{6B298258-D5EB-964A-86E0-A9B74798DE61}"/>
              </a:ext>
            </a:extLst>
          </p:cNvPr>
          <p:cNvPicPr>
            <a:picLocks noChangeAspect="1"/>
          </p:cNvPicPr>
          <p:nvPr userDrawn="1"/>
        </p:nvPicPr>
        <p:blipFill>
          <a:blip r:embed="rId3"/>
          <a:stretch>
            <a:fillRect/>
          </a:stretch>
        </p:blipFill>
        <p:spPr>
          <a:xfrm flipH="1" flipV="1">
            <a:off x="11216640" y="0"/>
            <a:ext cx="975360" cy="225084"/>
          </a:xfrm>
          <a:prstGeom prst="rect">
            <a:avLst/>
          </a:prstGeom>
        </p:spPr>
      </p:pic>
      <p:sp>
        <p:nvSpPr>
          <p:cNvPr id="14" name="Rectangle 13">
            <a:extLst>
              <a:ext uri="{FF2B5EF4-FFF2-40B4-BE49-F238E27FC236}">
                <a16:creationId xmlns:a16="http://schemas.microsoft.com/office/drawing/2014/main" id="{CE4915DB-A7BA-DE4C-B1AF-30C990D6649D}"/>
              </a:ext>
            </a:extLst>
          </p:cNvPr>
          <p:cNvSpPr/>
          <p:nvPr userDrawn="1"/>
        </p:nvSpPr>
        <p:spPr>
          <a:xfrm>
            <a:off x="10494446" y="508597"/>
            <a:ext cx="172209" cy="2970605"/>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15" name="Rectangle 14">
            <a:extLst>
              <a:ext uri="{FF2B5EF4-FFF2-40B4-BE49-F238E27FC236}">
                <a16:creationId xmlns:a16="http://schemas.microsoft.com/office/drawing/2014/main" id="{77A339B7-AC8A-454E-BFF4-9E0FFC83F2BD}"/>
              </a:ext>
            </a:extLst>
          </p:cNvPr>
          <p:cNvSpPr/>
          <p:nvPr userDrawn="1"/>
        </p:nvSpPr>
        <p:spPr>
          <a:xfrm>
            <a:off x="10075192" y="3800805"/>
            <a:ext cx="1010715" cy="3057195"/>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
        <p:nvSpPr>
          <p:cNvPr id="16" name="Rectangle 15">
            <a:extLst>
              <a:ext uri="{FF2B5EF4-FFF2-40B4-BE49-F238E27FC236}">
                <a16:creationId xmlns:a16="http://schemas.microsoft.com/office/drawing/2014/main" id="{D7B9A7DD-F846-BF42-B3F9-E99EF638F292}"/>
              </a:ext>
            </a:extLst>
          </p:cNvPr>
          <p:cNvSpPr/>
          <p:nvPr userDrawn="1"/>
        </p:nvSpPr>
        <p:spPr>
          <a:xfrm>
            <a:off x="11673043" y="1136271"/>
            <a:ext cx="518957" cy="1497690"/>
          </a:xfrm>
          <a:prstGeom prst="rect">
            <a:avLst/>
          </a:prstGeom>
          <a:solidFill>
            <a:schemeClr val="tx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err="1"/>
          </a:p>
        </p:txBody>
      </p:sp>
    </p:spTree>
    <p:extLst>
      <p:ext uri="{BB962C8B-B14F-4D97-AF65-F5344CB8AC3E}">
        <p14:creationId xmlns:p14="http://schemas.microsoft.com/office/powerpoint/2010/main" val="941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FC8A285-6B3D-A04D-AE9B-6ED45612135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7" name="TextBox 6">
            <a:extLst>
              <a:ext uri="{FF2B5EF4-FFF2-40B4-BE49-F238E27FC236}">
                <a16:creationId xmlns:a16="http://schemas.microsoft.com/office/drawing/2014/main" id="{C67DA9D8-3152-9441-89E5-41CB4DB8D9ED}"/>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4" name="Title 1">
            <a:extLst>
              <a:ext uri="{FF2B5EF4-FFF2-40B4-BE49-F238E27FC236}">
                <a16:creationId xmlns:a16="http://schemas.microsoft.com/office/drawing/2014/main" id="{D143BA7E-31D4-D24E-B920-E10BB9287D62}"/>
              </a:ext>
            </a:extLst>
          </p:cNvPr>
          <p:cNvSpPr>
            <a:spLocks noGrp="1"/>
          </p:cNvSpPr>
          <p:nvPr>
            <p:ph type="title" hasCustomPrompt="1"/>
          </p:nvPr>
        </p:nvSpPr>
        <p:spPr>
          <a:xfrm>
            <a:off x="632418" y="-117"/>
            <a:ext cx="10835682"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pic>
        <p:nvPicPr>
          <p:cNvPr id="8" name="Graphic 7">
            <a:extLst>
              <a:ext uri="{FF2B5EF4-FFF2-40B4-BE49-F238E27FC236}">
                <a16:creationId xmlns:a16="http://schemas.microsoft.com/office/drawing/2014/main" id="{4CD290F7-6AB1-BD4A-9635-F03E023488A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9" name="Slide Number Placeholder 5">
            <a:extLst>
              <a:ext uri="{FF2B5EF4-FFF2-40B4-BE49-F238E27FC236}">
                <a16:creationId xmlns:a16="http://schemas.microsoft.com/office/drawing/2014/main" id="{4CBE87C6-9E3E-9348-9C00-02F5341D81E2}"/>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571549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_subtitle">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FC8A285-6B3D-A04D-AE9B-6ED45612135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7" name="TextBox 6">
            <a:extLst>
              <a:ext uri="{FF2B5EF4-FFF2-40B4-BE49-F238E27FC236}">
                <a16:creationId xmlns:a16="http://schemas.microsoft.com/office/drawing/2014/main" id="{C67DA9D8-3152-9441-89E5-41CB4DB8D9ED}"/>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4" name="Title 1">
            <a:extLst>
              <a:ext uri="{FF2B5EF4-FFF2-40B4-BE49-F238E27FC236}">
                <a16:creationId xmlns:a16="http://schemas.microsoft.com/office/drawing/2014/main" id="{D143BA7E-31D4-D24E-B920-E10BB9287D62}"/>
              </a:ext>
            </a:extLst>
          </p:cNvPr>
          <p:cNvSpPr>
            <a:spLocks noGrp="1"/>
          </p:cNvSpPr>
          <p:nvPr>
            <p:ph type="title" hasCustomPrompt="1"/>
          </p:nvPr>
        </p:nvSpPr>
        <p:spPr>
          <a:xfrm>
            <a:off x="632418" y="-117"/>
            <a:ext cx="10835682"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8" name="Text Placeholder 3">
            <a:extLst>
              <a:ext uri="{FF2B5EF4-FFF2-40B4-BE49-F238E27FC236}">
                <a16:creationId xmlns:a16="http://schemas.microsoft.com/office/drawing/2014/main" id="{6F6208BA-FB87-4941-B4F3-EC2C05692FD6}"/>
              </a:ext>
            </a:extLst>
          </p:cNvPr>
          <p:cNvSpPr>
            <a:spLocks noGrp="1"/>
          </p:cNvSpPr>
          <p:nvPr>
            <p:ph type="body" sz="quarter" idx="15"/>
          </p:nvPr>
        </p:nvSpPr>
        <p:spPr>
          <a:xfrm>
            <a:off x="627062" y="955497"/>
            <a:ext cx="8120063" cy="413335"/>
          </a:xfrm>
          <a:prstGeom prst="rect">
            <a:avLst/>
          </a:prstGeom>
        </p:spPr>
        <p:txBody>
          <a:bodyPr anchor="t"/>
          <a:lstStyle>
            <a:lvl1pPr marL="0" indent="0">
              <a:buNone/>
              <a:defRPr sz="26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pic>
        <p:nvPicPr>
          <p:cNvPr id="9" name="Graphic 8">
            <a:extLst>
              <a:ext uri="{FF2B5EF4-FFF2-40B4-BE49-F238E27FC236}">
                <a16:creationId xmlns:a16="http://schemas.microsoft.com/office/drawing/2014/main" id="{8705C7A6-7F6B-8645-9B47-02886924272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0" name="Slide Number Placeholder 5">
            <a:extLst>
              <a:ext uri="{FF2B5EF4-FFF2-40B4-BE49-F238E27FC236}">
                <a16:creationId xmlns:a16="http://schemas.microsoft.com/office/drawing/2014/main" id="{C678C30B-BF39-6541-B7F2-827451066661}"/>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15087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bg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93C5B1F5-9367-1347-89FD-F6F6AE9258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10" name="TextBox 9">
            <a:extLst>
              <a:ext uri="{FF2B5EF4-FFF2-40B4-BE49-F238E27FC236}">
                <a16:creationId xmlns:a16="http://schemas.microsoft.com/office/drawing/2014/main" id="{46D61E4A-166D-7143-B2D8-46D678F9422F}"/>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5" name="Title 1">
            <a:extLst>
              <a:ext uri="{FF2B5EF4-FFF2-40B4-BE49-F238E27FC236}">
                <a16:creationId xmlns:a16="http://schemas.microsoft.com/office/drawing/2014/main" id="{BA5BDF7F-D49C-4740-9EE8-C3CC8AC6268A}"/>
              </a:ext>
            </a:extLst>
          </p:cNvPr>
          <p:cNvSpPr>
            <a:spLocks noGrp="1"/>
          </p:cNvSpPr>
          <p:nvPr>
            <p:ph type="title" hasCustomPrompt="1"/>
          </p:nvPr>
        </p:nvSpPr>
        <p:spPr>
          <a:xfrm>
            <a:off x="632418" y="-117"/>
            <a:ext cx="10835682"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31837" y="1333501"/>
            <a:ext cx="7100887" cy="4550134"/>
          </a:xfrm>
          <a:prstGeom prst="rect">
            <a:avLst/>
          </a:prstGeom>
        </p:spPr>
        <p:txBody>
          <a:bodyPr/>
          <a:lstStyle>
            <a:lvl1pPr marL="0" indent="0">
              <a:buNone/>
              <a:defRPr/>
            </a:lvl1pPr>
          </a:lstStyle>
          <a:p>
            <a:r>
              <a:rPr lang="en-US"/>
              <a:t>Click icon to add picture</a:t>
            </a:r>
          </a:p>
        </p:txBody>
      </p:sp>
      <p:sp>
        <p:nvSpPr>
          <p:cNvPr id="9" name="Text Placeholder 8">
            <a:extLst>
              <a:ext uri="{FF2B5EF4-FFF2-40B4-BE49-F238E27FC236}">
                <a16:creationId xmlns:a16="http://schemas.microsoft.com/office/drawing/2014/main" id="{6AD0FC58-C2A0-D94B-B6DA-C2E33F42598A}"/>
              </a:ext>
            </a:extLst>
          </p:cNvPr>
          <p:cNvSpPr>
            <a:spLocks noGrp="1"/>
          </p:cNvSpPr>
          <p:nvPr>
            <p:ph type="body" sz="quarter" idx="14" hasCustomPrompt="1"/>
          </p:nvPr>
        </p:nvSpPr>
        <p:spPr>
          <a:xfrm>
            <a:off x="7899816" y="1333502"/>
            <a:ext cx="3568284" cy="4550132"/>
          </a:xfrm>
          <a:prstGeom prst="rect">
            <a:avLst/>
          </a:prstGeom>
        </p:spPr>
        <p:txBody>
          <a:bodyPr>
            <a:normAutofit/>
          </a:bodyPr>
          <a:lstStyle>
            <a:lvl1pPr marL="0" indent="0">
              <a:lnSpc>
                <a:spcPct val="90000"/>
              </a:lnSpc>
              <a:buNone/>
              <a:defRPr sz="2000"/>
            </a:lvl1pPr>
          </a:lstStyle>
          <a:p>
            <a:pPr lvl="0"/>
            <a:r>
              <a:rPr lang="en-US" sz="2000" dirty="0"/>
              <a:t>Brief caption or descriptive</a:t>
            </a:r>
          </a:p>
          <a:p>
            <a:pPr lvl="0"/>
            <a:r>
              <a:rPr lang="en-US" sz="2000" dirty="0"/>
              <a:t>Statement relating to picture</a:t>
            </a:r>
            <a:endParaRPr lang="en-US" dirty="0"/>
          </a:p>
        </p:txBody>
      </p:sp>
      <p:pic>
        <p:nvPicPr>
          <p:cNvPr id="11" name="Graphic 10">
            <a:extLst>
              <a:ext uri="{FF2B5EF4-FFF2-40B4-BE49-F238E27FC236}">
                <a16:creationId xmlns:a16="http://schemas.microsoft.com/office/drawing/2014/main" id="{94FB5F82-F4C6-9F4F-9D83-8B6B5C23EBBC}"/>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2" name="Slide Number Placeholder 5">
            <a:extLst>
              <a:ext uri="{FF2B5EF4-FFF2-40B4-BE49-F238E27FC236}">
                <a16:creationId xmlns:a16="http://schemas.microsoft.com/office/drawing/2014/main" id="{1C95EFF7-3205-CF40-B1F8-2F62C0E93E62}"/>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636418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Pictures with Captions">
    <p:bg>
      <p:bgPr>
        <a:solidFill>
          <a:schemeClr val="bg1"/>
        </a:solidFill>
        <a:effectLst/>
      </p:bgPr>
    </p:bg>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D6C12A63-4998-084C-BCFD-9841767EC6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13" name="TextBox 12">
            <a:extLst>
              <a:ext uri="{FF2B5EF4-FFF2-40B4-BE49-F238E27FC236}">
                <a16:creationId xmlns:a16="http://schemas.microsoft.com/office/drawing/2014/main" id="{D1C27B5F-1A85-4342-B12D-5887E804EA5F}"/>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5" name="Title 1">
            <a:extLst>
              <a:ext uri="{FF2B5EF4-FFF2-40B4-BE49-F238E27FC236}">
                <a16:creationId xmlns:a16="http://schemas.microsoft.com/office/drawing/2014/main" id="{BA5BDF7F-D49C-4740-9EE8-C3CC8AC6268A}"/>
              </a:ext>
            </a:extLst>
          </p:cNvPr>
          <p:cNvSpPr>
            <a:spLocks noGrp="1"/>
          </p:cNvSpPr>
          <p:nvPr>
            <p:ph type="title" hasCustomPrompt="1"/>
          </p:nvPr>
        </p:nvSpPr>
        <p:spPr>
          <a:xfrm>
            <a:off x="632418" y="-117"/>
            <a:ext cx="10835682"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31117" y="1333500"/>
            <a:ext cx="5284052" cy="3601721"/>
          </a:xfrm>
          <a:prstGeom prst="rect">
            <a:avLst/>
          </a:prstGeom>
        </p:spPr>
        <p:txBody>
          <a:bodyPr/>
          <a:lstStyle>
            <a:lvl1pPr marL="0" indent="0">
              <a:buNone/>
              <a:defRPr/>
            </a:lvl1pPr>
          </a:lstStyle>
          <a:p>
            <a:r>
              <a:rPr lang="en-US" dirty="0"/>
              <a:t>Click icon to add picture</a:t>
            </a:r>
          </a:p>
        </p:txBody>
      </p:sp>
      <p:sp>
        <p:nvSpPr>
          <p:cNvPr id="8" name="Picture Placeholder 6">
            <a:extLst>
              <a:ext uri="{FF2B5EF4-FFF2-40B4-BE49-F238E27FC236}">
                <a16:creationId xmlns:a16="http://schemas.microsoft.com/office/drawing/2014/main" id="{341FA6D0-835B-D64B-A6E9-EB320408D705}"/>
              </a:ext>
            </a:extLst>
          </p:cNvPr>
          <p:cNvSpPr>
            <a:spLocks noGrp="1"/>
          </p:cNvSpPr>
          <p:nvPr>
            <p:ph type="pic" sz="quarter" idx="14"/>
          </p:nvPr>
        </p:nvSpPr>
        <p:spPr>
          <a:xfrm>
            <a:off x="6176833" y="1333500"/>
            <a:ext cx="5291267" cy="3616547"/>
          </a:xfrm>
          <a:prstGeom prst="rect">
            <a:avLst/>
          </a:prstGeom>
        </p:spPr>
        <p:txBody>
          <a:bodyPr/>
          <a:lstStyle>
            <a:lvl1pPr marL="0" indent="0">
              <a:buNone/>
              <a:defRPr/>
            </a:lvl1pPr>
          </a:lstStyle>
          <a:p>
            <a:r>
              <a:rPr lang="en-US" dirty="0"/>
              <a:t>Click icon to add picture</a:t>
            </a:r>
          </a:p>
        </p:txBody>
      </p:sp>
      <p:sp>
        <p:nvSpPr>
          <p:cNvPr id="10" name="Text Placeholder 9">
            <a:extLst>
              <a:ext uri="{FF2B5EF4-FFF2-40B4-BE49-F238E27FC236}">
                <a16:creationId xmlns:a16="http://schemas.microsoft.com/office/drawing/2014/main" id="{4CDA9026-475B-C846-B13C-BE18FA354E2B}"/>
              </a:ext>
            </a:extLst>
          </p:cNvPr>
          <p:cNvSpPr>
            <a:spLocks noGrp="1"/>
          </p:cNvSpPr>
          <p:nvPr>
            <p:ph type="body" sz="quarter" idx="15" hasCustomPrompt="1"/>
          </p:nvPr>
        </p:nvSpPr>
        <p:spPr>
          <a:xfrm>
            <a:off x="732355" y="5056551"/>
            <a:ext cx="5284052" cy="827087"/>
          </a:xfrm>
          <a:prstGeom prst="rect">
            <a:avLst/>
          </a:prstGeom>
        </p:spPr>
        <p:txBody>
          <a:bodyPr>
            <a:normAutofit/>
          </a:bodyPr>
          <a:lstStyle>
            <a:lvl1pPr marL="0" indent="0">
              <a:buNone/>
              <a:defRPr sz="1800"/>
            </a:lvl1pPr>
          </a:lstStyle>
          <a:p>
            <a:pPr lvl="0"/>
            <a:r>
              <a:rPr lang="en-US" sz="1800" dirty="0"/>
              <a:t>Brief caption or descriptive statement relating </a:t>
            </a:r>
            <a:br>
              <a:rPr lang="en-US" sz="1800" dirty="0"/>
            </a:br>
            <a:r>
              <a:rPr lang="en-US" sz="1800" dirty="0"/>
              <a:t>to picture</a:t>
            </a:r>
            <a:endParaRPr lang="en-US" dirty="0"/>
          </a:p>
        </p:txBody>
      </p:sp>
      <p:sp>
        <p:nvSpPr>
          <p:cNvPr id="11" name="Text Placeholder 9">
            <a:extLst>
              <a:ext uri="{FF2B5EF4-FFF2-40B4-BE49-F238E27FC236}">
                <a16:creationId xmlns:a16="http://schemas.microsoft.com/office/drawing/2014/main" id="{93662F84-B0B5-9A45-B477-D6B88CC0926C}"/>
              </a:ext>
            </a:extLst>
          </p:cNvPr>
          <p:cNvSpPr>
            <a:spLocks noGrp="1"/>
          </p:cNvSpPr>
          <p:nvPr>
            <p:ph type="body" sz="quarter" idx="16" hasCustomPrompt="1"/>
          </p:nvPr>
        </p:nvSpPr>
        <p:spPr>
          <a:xfrm>
            <a:off x="6176833" y="5056551"/>
            <a:ext cx="5291267" cy="827087"/>
          </a:xfrm>
          <a:prstGeom prst="rect">
            <a:avLst/>
          </a:prstGeom>
        </p:spPr>
        <p:txBody>
          <a:bodyPr>
            <a:normAutofit/>
          </a:bodyPr>
          <a:lstStyle>
            <a:lvl1pPr marL="0" indent="0">
              <a:buNone/>
              <a:defRPr sz="1800"/>
            </a:lvl1pPr>
          </a:lstStyle>
          <a:p>
            <a:pPr lvl="0"/>
            <a:r>
              <a:rPr lang="en-US" sz="1800" dirty="0"/>
              <a:t>Brief caption or descriptive statement relating </a:t>
            </a:r>
            <a:br>
              <a:rPr lang="en-US" sz="1800" dirty="0"/>
            </a:br>
            <a:r>
              <a:rPr lang="en-US" sz="1800" dirty="0"/>
              <a:t>to picture</a:t>
            </a:r>
            <a:endParaRPr lang="en-US" dirty="0"/>
          </a:p>
        </p:txBody>
      </p:sp>
      <p:pic>
        <p:nvPicPr>
          <p:cNvPr id="16" name="Graphic 15">
            <a:extLst>
              <a:ext uri="{FF2B5EF4-FFF2-40B4-BE49-F238E27FC236}">
                <a16:creationId xmlns:a16="http://schemas.microsoft.com/office/drawing/2014/main" id="{55CC0E6B-25D2-6648-94EC-EB0731ED7CC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2" name="Slide Number Placeholder 5">
            <a:extLst>
              <a:ext uri="{FF2B5EF4-FFF2-40B4-BE49-F238E27FC236}">
                <a16:creationId xmlns:a16="http://schemas.microsoft.com/office/drawing/2014/main" id="{534B651B-9C31-154F-8744-5FAE4BF9E56F}"/>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1198116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hree Pictures with Captions">
    <p:bg>
      <p:bgPr>
        <a:solidFill>
          <a:schemeClr val="bg1"/>
        </a:solidFill>
        <a:effectLst/>
      </p:bgPr>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81B50290-824B-1F44-AAB4-6047F3F6FC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17" name="TextBox 16">
            <a:extLst>
              <a:ext uri="{FF2B5EF4-FFF2-40B4-BE49-F238E27FC236}">
                <a16:creationId xmlns:a16="http://schemas.microsoft.com/office/drawing/2014/main" id="{DCB06A54-4C30-DD4A-94EF-861B7609204E}"/>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5" name="Title 1">
            <a:extLst>
              <a:ext uri="{FF2B5EF4-FFF2-40B4-BE49-F238E27FC236}">
                <a16:creationId xmlns:a16="http://schemas.microsoft.com/office/drawing/2014/main" id="{BA5BDF7F-D49C-4740-9EE8-C3CC8AC6268A}"/>
              </a:ext>
            </a:extLst>
          </p:cNvPr>
          <p:cNvSpPr>
            <a:spLocks noGrp="1"/>
          </p:cNvSpPr>
          <p:nvPr>
            <p:ph type="title" hasCustomPrompt="1"/>
          </p:nvPr>
        </p:nvSpPr>
        <p:spPr>
          <a:xfrm>
            <a:off x="632418" y="-117"/>
            <a:ext cx="10835682"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28404" y="1700783"/>
            <a:ext cx="3468945" cy="3234895"/>
          </a:xfrm>
          <a:prstGeom prst="rect">
            <a:avLst/>
          </a:prstGeom>
        </p:spPr>
        <p:txBody>
          <a:bodyPr/>
          <a:lstStyle>
            <a:lvl1pPr marL="0" indent="0">
              <a:buNone/>
              <a:defRPr/>
            </a:lvl1pPr>
          </a:lstStyle>
          <a:p>
            <a:r>
              <a:rPr lang="en-US" dirty="0"/>
              <a:t>Click icon to add picture</a:t>
            </a:r>
          </a:p>
        </p:txBody>
      </p:sp>
      <p:sp>
        <p:nvSpPr>
          <p:cNvPr id="10" name="Text Placeholder 9">
            <a:extLst>
              <a:ext uri="{FF2B5EF4-FFF2-40B4-BE49-F238E27FC236}">
                <a16:creationId xmlns:a16="http://schemas.microsoft.com/office/drawing/2014/main" id="{4CDA9026-475B-C846-B13C-BE18FA354E2B}"/>
              </a:ext>
            </a:extLst>
          </p:cNvPr>
          <p:cNvSpPr>
            <a:spLocks noGrp="1"/>
          </p:cNvSpPr>
          <p:nvPr>
            <p:ph type="body" sz="quarter" idx="15" hasCustomPrompt="1"/>
          </p:nvPr>
        </p:nvSpPr>
        <p:spPr>
          <a:xfrm>
            <a:off x="732908" y="5056552"/>
            <a:ext cx="3473450" cy="827087"/>
          </a:xfrm>
          <a:prstGeom prst="rect">
            <a:avLst/>
          </a:prstGeom>
        </p:spPr>
        <p:txBody>
          <a:bodyPr>
            <a:normAutofit/>
          </a:bodyPr>
          <a:lstStyle>
            <a:lvl1pPr marL="0" indent="0">
              <a:buNone/>
              <a:defRPr sz="1600"/>
            </a:lvl1pPr>
          </a:lstStyle>
          <a:p>
            <a:pPr lvl="0"/>
            <a:r>
              <a:rPr lang="en-US" sz="1800" dirty="0"/>
              <a:t>Brief caption or descriptive statement relating to picture</a:t>
            </a:r>
            <a:endParaRPr lang="en-US" dirty="0"/>
          </a:p>
        </p:txBody>
      </p:sp>
      <p:sp>
        <p:nvSpPr>
          <p:cNvPr id="12" name="Picture Placeholder 6">
            <a:extLst>
              <a:ext uri="{FF2B5EF4-FFF2-40B4-BE49-F238E27FC236}">
                <a16:creationId xmlns:a16="http://schemas.microsoft.com/office/drawing/2014/main" id="{E29608CA-13F2-424A-983D-EF48D52663D4}"/>
              </a:ext>
            </a:extLst>
          </p:cNvPr>
          <p:cNvSpPr>
            <a:spLocks noGrp="1"/>
          </p:cNvSpPr>
          <p:nvPr>
            <p:ph type="pic" sz="quarter" idx="17"/>
          </p:nvPr>
        </p:nvSpPr>
        <p:spPr>
          <a:xfrm>
            <a:off x="4360863" y="1700783"/>
            <a:ext cx="3471861" cy="3234895"/>
          </a:xfrm>
          <a:prstGeom prst="rect">
            <a:avLst/>
          </a:prstGeom>
        </p:spPr>
        <p:txBody>
          <a:bodyPr/>
          <a:lstStyle>
            <a:lvl1pPr marL="0" indent="0">
              <a:buNone/>
              <a:defRPr/>
            </a:lvl1pPr>
          </a:lstStyle>
          <a:p>
            <a:r>
              <a:rPr lang="en-US" dirty="0"/>
              <a:t>Click icon to add picture</a:t>
            </a:r>
          </a:p>
        </p:txBody>
      </p:sp>
      <p:sp>
        <p:nvSpPr>
          <p:cNvPr id="13" name="Picture Placeholder 6">
            <a:extLst>
              <a:ext uri="{FF2B5EF4-FFF2-40B4-BE49-F238E27FC236}">
                <a16:creationId xmlns:a16="http://schemas.microsoft.com/office/drawing/2014/main" id="{9B79A963-562D-E543-9F8B-E434F10ED703}"/>
              </a:ext>
            </a:extLst>
          </p:cNvPr>
          <p:cNvSpPr>
            <a:spLocks noGrp="1"/>
          </p:cNvSpPr>
          <p:nvPr>
            <p:ph type="pic" sz="quarter" idx="18"/>
          </p:nvPr>
        </p:nvSpPr>
        <p:spPr>
          <a:xfrm>
            <a:off x="7996238" y="1700783"/>
            <a:ext cx="3471862" cy="3234895"/>
          </a:xfrm>
          <a:prstGeom prst="rect">
            <a:avLst/>
          </a:prstGeom>
        </p:spPr>
        <p:txBody>
          <a:bodyPr/>
          <a:lstStyle>
            <a:lvl1pPr marL="0" indent="0">
              <a:buNone/>
              <a:defRPr/>
            </a:lvl1pPr>
          </a:lstStyle>
          <a:p>
            <a:r>
              <a:rPr lang="en-US"/>
              <a:t>Click icon to add picture</a:t>
            </a:r>
          </a:p>
        </p:txBody>
      </p:sp>
      <p:sp>
        <p:nvSpPr>
          <p:cNvPr id="14" name="Text Placeholder 9">
            <a:extLst>
              <a:ext uri="{FF2B5EF4-FFF2-40B4-BE49-F238E27FC236}">
                <a16:creationId xmlns:a16="http://schemas.microsoft.com/office/drawing/2014/main" id="{5662793B-8197-B643-B782-F262E1B1EAF2}"/>
              </a:ext>
            </a:extLst>
          </p:cNvPr>
          <p:cNvSpPr>
            <a:spLocks noGrp="1"/>
          </p:cNvSpPr>
          <p:nvPr>
            <p:ph type="body" sz="quarter" idx="19" hasCustomPrompt="1"/>
          </p:nvPr>
        </p:nvSpPr>
        <p:spPr>
          <a:xfrm>
            <a:off x="4360863" y="5056552"/>
            <a:ext cx="3465863" cy="827087"/>
          </a:xfrm>
          <a:prstGeom prst="rect">
            <a:avLst/>
          </a:prstGeom>
        </p:spPr>
        <p:txBody>
          <a:bodyPr>
            <a:normAutofit/>
          </a:bodyPr>
          <a:lstStyle>
            <a:lvl1pPr marL="0" indent="0">
              <a:buNone/>
              <a:defRPr sz="1600"/>
            </a:lvl1pPr>
          </a:lstStyle>
          <a:p>
            <a:pPr lvl="0"/>
            <a:r>
              <a:rPr lang="en-US" sz="1800" dirty="0"/>
              <a:t>Brief caption or descriptive statement relating to picture</a:t>
            </a:r>
            <a:endParaRPr lang="en-US" dirty="0"/>
          </a:p>
        </p:txBody>
      </p:sp>
      <p:sp>
        <p:nvSpPr>
          <p:cNvPr id="15" name="Text Placeholder 9">
            <a:extLst>
              <a:ext uri="{FF2B5EF4-FFF2-40B4-BE49-F238E27FC236}">
                <a16:creationId xmlns:a16="http://schemas.microsoft.com/office/drawing/2014/main" id="{7BDA6846-9778-CB4D-9D85-1FD107D64C1B}"/>
              </a:ext>
            </a:extLst>
          </p:cNvPr>
          <p:cNvSpPr>
            <a:spLocks noGrp="1"/>
          </p:cNvSpPr>
          <p:nvPr>
            <p:ph type="body" sz="quarter" idx="20" hasCustomPrompt="1"/>
          </p:nvPr>
        </p:nvSpPr>
        <p:spPr>
          <a:xfrm>
            <a:off x="7996238" y="5056552"/>
            <a:ext cx="3471862" cy="827087"/>
          </a:xfrm>
          <a:prstGeom prst="rect">
            <a:avLst/>
          </a:prstGeom>
        </p:spPr>
        <p:txBody>
          <a:bodyPr>
            <a:normAutofit/>
          </a:bodyPr>
          <a:lstStyle>
            <a:lvl1pPr marL="0" indent="0">
              <a:buNone/>
              <a:defRPr sz="1600"/>
            </a:lvl1pPr>
          </a:lstStyle>
          <a:p>
            <a:pPr lvl="0"/>
            <a:r>
              <a:rPr lang="en-US" sz="1800" dirty="0"/>
              <a:t>Brief caption or descriptive statement relating to picture</a:t>
            </a:r>
            <a:endParaRPr lang="en-US" dirty="0"/>
          </a:p>
        </p:txBody>
      </p:sp>
      <p:pic>
        <p:nvPicPr>
          <p:cNvPr id="20" name="Graphic 19">
            <a:extLst>
              <a:ext uri="{FF2B5EF4-FFF2-40B4-BE49-F238E27FC236}">
                <a16:creationId xmlns:a16="http://schemas.microsoft.com/office/drawing/2014/main" id="{1F5A76D9-79EB-994F-92B5-B2F69633A1F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6" name="Slide Number Placeholder 5">
            <a:extLst>
              <a:ext uri="{FF2B5EF4-FFF2-40B4-BE49-F238E27FC236}">
                <a16:creationId xmlns:a16="http://schemas.microsoft.com/office/drawing/2014/main" id="{61D24E04-8937-A345-814B-982AF2AE8A1B}"/>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2472113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Three Pictures with Captions">
    <p:bg>
      <p:bgPr>
        <a:solidFill>
          <a:schemeClr val="bg1"/>
        </a:solidFill>
        <a:effectLst/>
      </p:bgPr>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81B50290-824B-1F44-AAB4-6047F3F6FC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17" name="TextBox 16">
            <a:extLst>
              <a:ext uri="{FF2B5EF4-FFF2-40B4-BE49-F238E27FC236}">
                <a16:creationId xmlns:a16="http://schemas.microsoft.com/office/drawing/2014/main" id="{DCB06A54-4C30-DD4A-94EF-861B7609204E}"/>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5" name="Title 1">
            <a:extLst>
              <a:ext uri="{FF2B5EF4-FFF2-40B4-BE49-F238E27FC236}">
                <a16:creationId xmlns:a16="http://schemas.microsoft.com/office/drawing/2014/main" id="{BA5BDF7F-D49C-4740-9EE8-C3CC8AC6268A}"/>
              </a:ext>
            </a:extLst>
          </p:cNvPr>
          <p:cNvSpPr>
            <a:spLocks noGrp="1"/>
          </p:cNvSpPr>
          <p:nvPr>
            <p:ph type="title" hasCustomPrompt="1"/>
          </p:nvPr>
        </p:nvSpPr>
        <p:spPr>
          <a:xfrm>
            <a:off x="632418" y="-117"/>
            <a:ext cx="10835682"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28404" y="1700783"/>
            <a:ext cx="3468945" cy="3234895"/>
          </a:xfrm>
          <a:prstGeom prst="rect">
            <a:avLst/>
          </a:prstGeom>
        </p:spPr>
        <p:txBody>
          <a:bodyPr/>
          <a:lstStyle>
            <a:lvl1pPr marL="0" indent="0">
              <a:buNone/>
              <a:defRPr/>
            </a:lvl1pPr>
          </a:lstStyle>
          <a:p>
            <a:r>
              <a:rPr lang="en-US" dirty="0"/>
              <a:t>Click icon to add picture</a:t>
            </a:r>
          </a:p>
        </p:txBody>
      </p:sp>
      <p:sp>
        <p:nvSpPr>
          <p:cNvPr id="10" name="Text Placeholder 9">
            <a:extLst>
              <a:ext uri="{FF2B5EF4-FFF2-40B4-BE49-F238E27FC236}">
                <a16:creationId xmlns:a16="http://schemas.microsoft.com/office/drawing/2014/main" id="{4CDA9026-475B-C846-B13C-BE18FA354E2B}"/>
              </a:ext>
            </a:extLst>
          </p:cNvPr>
          <p:cNvSpPr>
            <a:spLocks noGrp="1"/>
          </p:cNvSpPr>
          <p:nvPr>
            <p:ph type="body" sz="quarter" idx="15" hasCustomPrompt="1"/>
          </p:nvPr>
        </p:nvSpPr>
        <p:spPr>
          <a:xfrm>
            <a:off x="732908" y="5056552"/>
            <a:ext cx="3473450" cy="827087"/>
          </a:xfrm>
          <a:prstGeom prst="rect">
            <a:avLst/>
          </a:prstGeom>
        </p:spPr>
        <p:txBody>
          <a:bodyPr>
            <a:normAutofit/>
          </a:bodyPr>
          <a:lstStyle>
            <a:lvl1pPr marL="0" indent="0">
              <a:buNone/>
              <a:defRPr sz="1600"/>
            </a:lvl1pPr>
          </a:lstStyle>
          <a:p>
            <a:pPr lvl="0"/>
            <a:r>
              <a:rPr lang="en-US" sz="1800" dirty="0"/>
              <a:t>Brief caption or descriptive statement relating to picture</a:t>
            </a:r>
            <a:endParaRPr lang="en-US" dirty="0"/>
          </a:p>
        </p:txBody>
      </p:sp>
      <p:sp>
        <p:nvSpPr>
          <p:cNvPr id="12" name="Picture Placeholder 6">
            <a:extLst>
              <a:ext uri="{FF2B5EF4-FFF2-40B4-BE49-F238E27FC236}">
                <a16:creationId xmlns:a16="http://schemas.microsoft.com/office/drawing/2014/main" id="{E29608CA-13F2-424A-983D-EF48D52663D4}"/>
              </a:ext>
            </a:extLst>
          </p:cNvPr>
          <p:cNvSpPr>
            <a:spLocks noGrp="1"/>
          </p:cNvSpPr>
          <p:nvPr>
            <p:ph type="pic" sz="quarter" idx="17"/>
          </p:nvPr>
        </p:nvSpPr>
        <p:spPr>
          <a:xfrm>
            <a:off x="4360863" y="1700783"/>
            <a:ext cx="3471861" cy="3234895"/>
          </a:xfrm>
          <a:prstGeom prst="rect">
            <a:avLst/>
          </a:prstGeom>
        </p:spPr>
        <p:txBody>
          <a:bodyPr/>
          <a:lstStyle>
            <a:lvl1pPr marL="0" indent="0">
              <a:buNone/>
              <a:defRPr/>
            </a:lvl1pPr>
          </a:lstStyle>
          <a:p>
            <a:r>
              <a:rPr lang="en-US" dirty="0"/>
              <a:t>Click icon to add picture</a:t>
            </a:r>
          </a:p>
        </p:txBody>
      </p:sp>
      <p:sp>
        <p:nvSpPr>
          <p:cNvPr id="13" name="Picture Placeholder 6">
            <a:extLst>
              <a:ext uri="{FF2B5EF4-FFF2-40B4-BE49-F238E27FC236}">
                <a16:creationId xmlns:a16="http://schemas.microsoft.com/office/drawing/2014/main" id="{9B79A963-562D-E543-9F8B-E434F10ED703}"/>
              </a:ext>
            </a:extLst>
          </p:cNvPr>
          <p:cNvSpPr>
            <a:spLocks noGrp="1"/>
          </p:cNvSpPr>
          <p:nvPr>
            <p:ph type="pic" sz="quarter" idx="18"/>
          </p:nvPr>
        </p:nvSpPr>
        <p:spPr>
          <a:xfrm>
            <a:off x="7996238" y="1700783"/>
            <a:ext cx="3471862" cy="3234895"/>
          </a:xfrm>
          <a:prstGeom prst="rect">
            <a:avLst/>
          </a:prstGeom>
        </p:spPr>
        <p:txBody>
          <a:bodyPr/>
          <a:lstStyle>
            <a:lvl1pPr marL="0" indent="0">
              <a:buNone/>
              <a:defRPr/>
            </a:lvl1pPr>
          </a:lstStyle>
          <a:p>
            <a:r>
              <a:rPr lang="en-US"/>
              <a:t>Click icon to add picture</a:t>
            </a:r>
          </a:p>
        </p:txBody>
      </p:sp>
      <p:sp>
        <p:nvSpPr>
          <p:cNvPr id="14" name="Text Placeholder 9">
            <a:extLst>
              <a:ext uri="{FF2B5EF4-FFF2-40B4-BE49-F238E27FC236}">
                <a16:creationId xmlns:a16="http://schemas.microsoft.com/office/drawing/2014/main" id="{5662793B-8197-B643-B782-F262E1B1EAF2}"/>
              </a:ext>
            </a:extLst>
          </p:cNvPr>
          <p:cNvSpPr>
            <a:spLocks noGrp="1"/>
          </p:cNvSpPr>
          <p:nvPr>
            <p:ph type="body" sz="quarter" idx="19" hasCustomPrompt="1"/>
          </p:nvPr>
        </p:nvSpPr>
        <p:spPr>
          <a:xfrm>
            <a:off x="4360863" y="5056552"/>
            <a:ext cx="3465863" cy="827087"/>
          </a:xfrm>
          <a:prstGeom prst="rect">
            <a:avLst/>
          </a:prstGeom>
        </p:spPr>
        <p:txBody>
          <a:bodyPr>
            <a:normAutofit/>
          </a:bodyPr>
          <a:lstStyle>
            <a:lvl1pPr marL="0" indent="0">
              <a:buNone/>
              <a:defRPr sz="1600"/>
            </a:lvl1pPr>
          </a:lstStyle>
          <a:p>
            <a:pPr lvl="0"/>
            <a:r>
              <a:rPr lang="en-US" sz="1800" dirty="0"/>
              <a:t>Brief caption or descriptive statement relating to picture</a:t>
            </a:r>
            <a:endParaRPr lang="en-US" dirty="0"/>
          </a:p>
        </p:txBody>
      </p:sp>
      <p:sp>
        <p:nvSpPr>
          <p:cNvPr id="15" name="Text Placeholder 9">
            <a:extLst>
              <a:ext uri="{FF2B5EF4-FFF2-40B4-BE49-F238E27FC236}">
                <a16:creationId xmlns:a16="http://schemas.microsoft.com/office/drawing/2014/main" id="{7BDA6846-9778-CB4D-9D85-1FD107D64C1B}"/>
              </a:ext>
            </a:extLst>
          </p:cNvPr>
          <p:cNvSpPr>
            <a:spLocks noGrp="1"/>
          </p:cNvSpPr>
          <p:nvPr>
            <p:ph type="body" sz="quarter" idx="20" hasCustomPrompt="1"/>
          </p:nvPr>
        </p:nvSpPr>
        <p:spPr>
          <a:xfrm>
            <a:off x="7996238" y="5056552"/>
            <a:ext cx="3471862" cy="827087"/>
          </a:xfrm>
          <a:prstGeom prst="rect">
            <a:avLst/>
          </a:prstGeom>
        </p:spPr>
        <p:txBody>
          <a:bodyPr>
            <a:normAutofit/>
          </a:bodyPr>
          <a:lstStyle>
            <a:lvl1pPr marL="0" indent="0">
              <a:buNone/>
              <a:defRPr sz="1600"/>
            </a:lvl1pPr>
          </a:lstStyle>
          <a:p>
            <a:pPr lvl="0"/>
            <a:r>
              <a:rPr lang="en-US" sz="1800" dirty="0"/>
              <a:t>Brief caption or descriptive statement relating to picture</a:t>
            </a:r>
            <a:endParaRPr lang="en-US" dirty="0"/>
          </a:p>
        </p:txBody>
      </p:sp>
      <p:pic>
        <p:nvPicPr>
          <p:cNvPr id="20" name="Graphic 19">
            <a:extLst>
              <a:ext uri="{FF2B5EF4-FFF2-40B4-BE49-F238E27FC236}">
                <a16:creationId xmlns:a16="http://schemas.microsoft.com/office/drawing/2014/main" id="{1F5A76D9-79EB-994F-92B5-B2F69633A1F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6" name="Slide Number Placeholder 5">
            <a:extLst>
              <a:ext uri="{FF2B5EF4-FFF2-40B4-BE49-F238E27FC236}">
                <a16:creationId xmlns:a16="http://schemas.microsoft.com/office/drawing/2014/main" id="{61D24E04-8937-A345-814B-982AF2AE8A1B}"/>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
        <p:nvSpPr>
          <p:cNvPr id="18" name="Text Placeholder 3">
            <a:extLst>
              <a:ext uri="{FF2B5EF4-FFF2-40B4-BE49-F238E27FC236}">
                <a16:creationId xmlns:a16="http://schemas.microsoft.com/office/drawing/2014/main" id="{263B4ECA-E7D4-48A6-90A2-B530C4E0D9BC}"/>
              </a:ext>
            </a:extLst>
          </p:cNvPr>
          <p:cNvSpPr>
            <a:spLocks noGrp="1"/>
          </p:cNvSpPr>
          <p:nvPr>
            <p:ph type="body" sz="quarter" idx="21"/>
          </p:nvPr>
        </p:nvSpPr>
        <p:spPr>
          <a:xfrm>
            <a:off x="627062" y="955497"/>
            <a:ext cx="8120063" cy="413335"/>
          </a:xfrm>
          <a:prstGeom prst="rect">
            <a:avLst/>
          </a:prstGeom>
        </p:spPr>
        <p:txBody>
          <a:bodyPr anchor="t"/>
          <a:lstStyle>
            <a:lvl1pPr marL="0" indent="0">
              <a:buNone/>
              <a:defRPr sz="26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dirty="0"/>
              <a:t>Edit Master text styles</a:t>
            </a:r>
          </a:p>
        </p:txBody>
      </p:sp>
    </p:spTree>
    <p:extLst>
      <p:ext uri="{BB962C8B-B14F-4D97-AF65-F5344CB8AC3E}">
        <p14:creationId xmlns:p14="http://schemas.microsoft.com/office/powerpoint/2010/main" val="551239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Four Pictures with Cations">
    <p:bg>
      <p:bgPr>
        <a:solidFill>
          <a:schemeClr val="bg1"/>
        </a:solidFill>
        <a:effectLst/>
      </p:bgPr>
    </p:bg>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B4764B97-FA08-4543-9869-F21ADCBFC4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82" y="-117"/>
            <a:ext cx="12176086" cy="6861201"/>
          </a:xfrm>
          <a:prstGeom prst="rect">
            <a:avLst/>
          </a:prstGeom>
        </p:spPr>
      </p:pic>
      <p:sp>
        <p:nvSpPr>
          <p:cNvPr id="14" name="TextBox 13">
            <a:extLst>
              <a:ext uri="{FF2B5EF4-FFF2-40B4-BE49-F238E27FC236}">
                <a16:creationId xmlns:a16="http://schemas.microsoft.com/office/drawing/2014/main" id="{8E28C5AB-E115-194A-BB30-4720C22C1DC8}"/>
              </a:ext>
            </a:extLst>
          </p:cNvPr>
          <p:cNvSpPr txBox="1"/>
          <p:nvPr userDrawn="1"/>
        </p:nvSpPr>
        <p:spPr>
          <a:xfrm>
            <a:off x="8232579" y="6346178"/>
            <a:ext cx="2270321" cy="244682"/>
          </a:xfrm>
          <a:prstGeom prst="rect">
            <a:avLst/>
          </a:prstGeom>
          <a:noFill/>
        </p:spPr>
        <p:txBody>
          <a:bodyPr wrap="square" rtlCol="0">
            <a:spAutoFit/>
          </a:bodyPr>
          <a:lstStyle/>
          <a:p>
            <a:pPr algn="l" defTabSz="457189">
              <a:lnSpc>
                <a:spcPct val="90000"/>
              </a:lnSpc>
              <a:spcBef>
                <a:spcPts val="300"/>
              </a:spcBef>
            </a:pPr>
            <a:r>
              <a:rPr lang="en-US" sz="1050" dirty="0">
                <a:solidFill>
                  <a:schemeClr val="bg1">
                    <a:lumMod val="65000"/>
                  </a:schemeClr>
                </a:solidFill>
                <a:cs typeface="Arial" panose="020B0604020202020204" pitchFamily="34" charset="0"/>
              </a:rPr>
              <a:t>© Fortinet Inc. All Rights Reserved.</a:t>
            </a:r>
          </a:p>
        </p:txBody>
      </p:sp>
      <p:sp>
        <p:nvSpPr>
          <p:cNvPr id="5" name="Title 1">
            <a:extLst>
              <a:ext uri="{FF2B5EF4-FFF2-40B4-BE49-F238E27FC236}">
                <a16:creationId xmlns:a16="http://schemas.microsoft.com/office/drawing/2014/main" id="{BA5BDF7F-D49C-4740-9EE8-C3CC8AC6268A}"/>
              </a:ext>
            </a:extLst>
          </p:cNvPr>
          <p:cNvSpPr>
            <a:spLocks noGrp="1"/>
          </p:cNvSpPr>
          <p:nvPr>
            <p:ph type="title" hasCustomPrompt="1"/>
          </p:nvPr>
        </p:nvSpPr>
        <p:spPr>
          <a:xfrm>
            <a:off x="632418" y="-117"/>
            <a:ext cx="10835682" cy="1325563"/>
          </a:xfrm>
          <a:prstGeom prst="rect">
            <a:avLst/>
          </a:prstGeom>
        </p:spPr>
        <p:txBody>
          <a:bodyPr anchor="ctr" anchorCtr="0">
            <a:noAutofit/>
          </a:bodyPr>
          <a:lstStyle>
            <a:lvl1pPr>
              <a:defRPr sz="4000" b="1" spc="-150">
                <a:solidFill>
                  <a:schemeClr val="tx1"/>
                </a:solidFill>
              </a:defRPr>
            </a:lvl1pPr>
          </a:lstStyle>
          <a:p>
            <a:r>
              <a:rPr lang="en-US" dirty="0"/>
              <a:t>Slide Title</a:t>
            </a:r>
          </a:p>
        </p:txBody>
      </p:sp>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32908" y="1700784"/>
            <a:ext cx="2531227" cy="2627696"/>
          </a:xfrm>
          <a:prstGeom prst="rect">
            <a:avLst/>
          </a:prstGeom>
        </p:spPr>
        <p:txBody>
          <a:bodyPr/>
          <a:lstStyle>
            <a:lvl1pPr marL="0" indent="0">
              <a:buNone/>
              <a:defRPr/>
            </a:lvl1pPr>
          </a:lstStyle>
          <a:p>
            <a:r>
              <a:rPr lang="en-US" dirty="0"/>
              <a:t>Click icon to add picture</a:t>
            </a:r>
          </a:p>
        </p:txBody>
      </p:sp>
      <p:sp>
        <p:nvSpPr>
          <p:cNvPr id="8" name="Text Placeholder 7">
            <a:extLst>
              <a:ext uri="{FF2B5EF4-FFF2-40B4-BE49-F238E27FC236}">
                <a16:creationId xmlns:a16="http://schemas.microsoft.com/office/drawing/2014/main" id="{9B486807-DA1D-D048-90AB-E2822BD41C59}"/>
              </a:ext>
            </a:extLst>
          </p:cNvPr>
          <p:cNvSpPr>
            <a:spLocks noGrp="1"/>
          </p:cNvSpPr>
          <p:nvPr>
            <p:ph type="body" sz="quarter" idx="14" hasCustomPrompt="1"/>
          </p:nvPr>
        </p:nvSpPr>
        <p:spPr>
          <a:xfrm>
            <a:off x="732908" y="4449079"/>
            <a:ext cx="2531227"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sp>
        <p:nvSpPr>
          <p:cNvPr id="19" name="Picture Placeholder 6">
            <a:extLst>
              <a:ext uri="{FF2B5EF4-FFF2-40B4-BE49-F238E27FC236}">
                <a16:creationId xmlns:a16="http://schemas.microsoft.com/office/drawing/2014/main" id="{6D5BD184-0386-3544-B7D9-244C594525D4}"/>
              </a:ext>
            </a:extLst>
          </p:cNvPr>
          <p:cNvSpPr>
            <a:spLocks noGrp="1"/>
          </p:cNvSpPr>
          <p:nvPr>
            <p:ph type="pic" sz="quarter" idx="15"/>
          </p:nvPr>
        </p:nvSpPr>
        <p:spPr>
          <a:xfrm>
            <a:off x="3458277" y="1700784"/>
            <a:ext cx="2531227" cy="2627696"/>
          </a:xfrm>
          <a:prstGeom prst="rect">
            <a:avLst/>
          </a:prstGeom>
        </p:spPr>
        <p:txBody>
          <a:bodyPr/>
          <a:lstStyle>
            <a:lvl1pPr marL="0" indent="0">
              <a:buNone/>
              <a:defRPr/>
            </a:lvl1pPr>
          </a:lstStyle>
          <a:p>
            <a:r>
              <a:rPr lang="en-US"/>
              <a:t>Click icon to add picture</a:t>
            </a:r>
          </a:p>
        </p:txBody>
      </p:sp>
      <p:sp>
        <p:nvSpPr>
          <p:cNvPr id="20" name="Text Placeholder 7">
            <a:extLst>
              <a:ext uri="{FF2B5EF4-FFF2-40B4-BE49-F238E27FC236}">
                <a16:creationId xmlns:a16="http://schemas.microsoft.com/office/drawing/2014/main" id="{84B1B318-FBD7-8E43-86FD-EEC72A8A9C9F}"/>
              </a:ext>
            </a:extLst>
          </p:cNvPr>
          <p:cNvSpPr>
            <a:spLocks noGrp="1"/>
          </p:cNvSpPr>
          <p:nvPr>
            <p:ph type="body" sz="quarter" idx="16" hasCustomPrompt="1"/>
          </p:nvPr>
        </p:nvSpPr>
        <p:spPr>
          <a:xfrm>
            <a:off x="3458276" y="4449079"/>
            <a:ext cx="2541070"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sp>
        <p:nvSpPr>
          <p:cNvPr id="21" name="Picture Placeholder 6">
            <a:extLst>
              <a:ext uri="{FF2B5EF4-FFF2-40B4-BE49-F238E27FC236}">
                <a16:creationId xmlns:a16="http://schemas.microsoft.com/office/drawing/2014/main" id="{C1820232-91B0-CF47-8C24-E93695570F40}"/>
              </a:ext>
            </a:extLst>
          </p:cNvPr>
          <p:cNvSpPr>
            <a:spLocks noGrp="1"/>
          </p:cNvSpPr>
          <p:nvPr>
            <p:ph type="pic" sz="quarter" idx="17"/>
          </p:nvPr>
        </p:nvSpPr>
        <p:spPr>
          <a:xfrm>
            <a:off x="6192654" y="1700784"/>
            <a:ext cx="2531227" cy="2627696"/>
          </a:xfrm>
          <a:prstGeom prst="rect">
            <a:avLst/>
          </a:prstGeom>
        </p:spPr>
        <p:txBody>
          <a:bodyPr/>
          <a:lstStyle>
            <a:lvl1pPr marL="0" indent="0">
              <a:buNone/>
              <a:defRPr/>
            </a:lvl1pPr>
          </a:lstStyle>
          <a:p>
            <a:r>
              <a:rPr lang="en-US"/>
              <a:t>Click icon to add picture</a:t>
            </a:r>
          </a:p>
        </p:txBody>
      </p:sp>
      <p:sp>
        <p:nvSpPr>
          <p:cNvPr id="22" name="Text Placeholder 7">
            <a:extLst>
              <a:ext uri="{FF2B5EF4-FFF2-40B4-BE49-F238E27FC236}">
                <a16:creationId xmlns:a16="http://schemas.microsoft.com/office/drawing/2014/main" id="{41CF3CBF-8AC0-7A4A-BEBA-56048F45F734}"/>
              </a:ext>
            </a:extLst>
          </p:cNvPr>
          <p:cNvSpPr>
            <a:spLocks noGrp="1"/>
          </p:cNvSpPr>
          <p:nvPr>
            <p:ph type="body" sz="quarter" idx="18" hasCustomPrompt="1"/>
          </p:nvPr>
        </p:nvSpPr>
        <p:spPr>
          <a:xfrm>
            <a:off x="6192655" y="4449079"/>
            <a:ext cx="2541070"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sp>
        <p:nvSpPr>
          <p:cNvPr id="23" name="Picture Placeholder 6">
            <a:extLst>
              <a:ext uri="{FF2B5EF4-FFF2-40B4-BE49-F238E27FC236}">
                <a16:creationId xmlns:a16="http://schemas.microsoft.com/office/drawing/2014/main" id="{B197E689-0629-A141-8425-3F37EF5125F6}"/>
              </a:ext>
            </a:extLst>
          </p:cNvPr>
          <p:cNvSpPr>
            <a:spLocks noGrp="1"/>
          </p:cNvSpPr>
          <p:nvPr>
            <p:ph type="pic" sz="quarter" idx="19"/>
          </p:nvPr>
        </p:nvSpPr>
        <p:spPr>
          <a:xfrm>
            <a:off x="8936038" y="1700784"/>
            <a:ext cx="2531227" cy="2627696"/>
          </a:xfrm>
          <a:prstGeom prst="rect">
            <a:avLst/>
          </a:prstGeom>
        </p:spPr>
        <p:txBody>
          <a:bodyPr/>
          <a:lstStyle>
            <a:lvl1pPr marL="0" indent="0">
              <a:buNone/>
              <a:defRPr/>
            </a:lvl1pPr>
          </a:lstStyle>
          <a:p>
            <a:r>
              <a:rPr lang="en-US"/>
              <a:t>Click icon to add picture</a:t>
            </a:r>
          </a:p>
        </p:txBody>
      </p:sp>
      <p:sp>
        <p:nvSpPr>
          <p:cNvPr id="24" name="Text Placeholder 7">
            <a:extLst>
              <a:ext uri="{FF2B5EF4-FFF2-40B4-BE49-F238E27FC236}">
                <a16:creationId xmlns:a16="http://schemas.microsoft.com/office/drawing/2014/main" id="{61D7ACE9-7568-EB49-A728-201210F65C2F}"/>
              </a:ext>
            </a:extLst>
          </p:cNvPr>
          <p:cNvSpPr>
            <a:spLocks noGrp="1"/>
          </p:cNvSpPr>
          <p:nvPr>
            <p:ph type="body" sz="quarter" idx="20" hasCustomPrompt="1"/>
          </p:nvPr>
        </p:nvSpPr>
        <p:spPr>
          <a:xfrm>
            <a:off x="8936038" y="4449079"/>
            <a:ext cx="2532062"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dirty="0"/>
              <a:t>Brief caption or descriptive statement relating to picture</a:t>
            </a:r>
            <a:endParaRPr lang="en-US" dirty="0"/>
          </a:p>
        </p:txBody>
      </p:sp>
      <p:pic>
        <p:nvPicPr>
          <p:cNvPr id="15" name="Graphic 14">
            <a:extLst>
              <a:ext uri="{FF2B5EF4-FFF2-40B4-BE49-F238E27FC236}">
                <a16:creationId xmlns:a16="http://schemas.microsoft.com/office/drawing/2014/main" id="{B93CEE17-5ED9-E044-831B-A53B7B0CB61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11298" y="6406716"/>
            <a:ext cx="1165127" cy="128355"/>
          </a:xfrm>
          <a:prstGeom prst="rect">
            <a:avLst/>
          </a:prstGeom>
        </p:spPr>
      </p:pic>
      <p:sp>
        <p:nvSpPr>
          <p:cNvPr id="16" name="Slide Number Placeholder 5">
            <a:extLst>
              <a:ext uri="{FF2B5EF4-FFF2-40B4-BE49-F238E27FC236}">
                <a16:creationId xmlns:a16="http://schemas.microsoft.com/office/drawing/2014/main" id="{4155DD3E-99B7-D646-8644-06D185FFF21B}"/>
              </a:ext>
            </a:extLst>
          </p:cNvPr>
          <p:cNvSpPr>
            <a:spLocks noGrp="1"/>
          </p:cNvSpPr>
          <p:nvPr>
            <p:ph type="sldNum" sz="quarter" idx="12"/>
          </p:nvPr>
        </p:nvSpPr>
        <p:spPr>
          <a:xfrm>
            <a:off x="11137006" y="6306213"/>
            <a:ext cx="408214" cy="229525"/>
          </a:xfrm>
          <a:prstGeom prst="rect">
            <a:avLst/>
          </a:prstGeom>
        </p:spPr>
        <p:txBody>
          <a:bodyPr/>
          <a:lstStyle>
            <a:lvl1pPr algn="r">
              <a:defRPr sz="1200">
                <a:solidFill>
                  <a:schemeClr val="accent6"/>
                </a:solidFill>
              </a:defRPr>
            </a:lvl1pPr>
          </a:lstStyle>
          <a:p>
            <a:fld id="{A5B1FFF2-01DA-7E47-96DE-3A9C2731591A}" type="slidenum">
              <a:rPr lang="en-US" smtClean="0"/>
              <a:pPr/>
              <a:t>‹#›</a:t>
            </a:fld>
            <a:endParaRPr lang="en-US" dirty="0"/>
          </a:p>
        </p:txBody>
      </p:sp>
    </p:spTree>
    <p:extLst>
      <p:ext uri="{BB962C8B-B14F-4D97-AF65-F5344CB8AC3E}">
        <p14:creationId xmlns:p14="http://schemas.microsoft.com/office/powerpoint/2010/main" val="90097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C31A937D-E71B-B941-BB2E-D5F1D9BD04C8}"/>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0" y="0"/>
            <a:ext cx="12192000" cy="6894128"/>
          </a:xfrm>
          <a:prstGeom prst="rect">
            <a:avLst/>
          </a:prstGeom>
        </p:spPr>
      </p:pic>
      <p:pic>
        <p:nvPicPr>
          <p:cNvPr id="3" name="Graphic 2">
            <a:extLst>
              <a:ext uri="{FF2B5EF4-FFF2-40B4-BE49-F238E27FC236}">
                <a16:creationId xmlns:a16="http://schemas.microsoft.com/office/drawing/2014/main" id="{BEC13352-F49D-5341-9E69-A260B967964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3486150" y="3001108"/>
            <a:ext cx="3619500" cy="419100"/>
          </a:xfrm>
          <a:prstGeom prst="rect">
            <a:avLst/>
          </a:prstGeom>
        </p:spPr>
      </p:pic>
    </p:spTree>
    <p:extLst>
      <p:ext uri="{BB962C8B-B14F-4D97-AF65-F5344CB8AC3E}">
        <p14:creationId xmlns:p14="http://schemas.microsoft.com/office/powerpoint/2010/main" val="1724641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59559" y="2622881"/>
            <a:ext cx="10363200" cy="947817"/>
          </a:xfrm>
        </p:spPr>
        <p:txBody>
          <a:bodyPr lIns="0" bIns="0" anchor="b" anchorCtr="0"/>
          <a:lstStyle>
            <a:lvl1pPr>
              <a:defRPr sz="3700">
                <a:solidFill>
                  <a:srgbClr val="FFFFFF"/>
                </a:solidFill>
              </a:defRPr>
            </a:lvl1pPr>
          </a:lstStyle>
          <a:p>
            <a:r>
              <a:rPr lang="en-US" dirty="0"/>
              <a:t>Click to edit Master title style</a:t>
            </a:r>
          </a:p>
        </p:txBody>
      </p:sp>
      <p:sp>
        <p:nvSpPr>
          <p:cNvPr id="3" name="Subtitle 2"/>
          <p:cNvSpPr>
            <a:spLocks noGrp="1"/>
          </p:cNvSpPr>
          <p:nvPr>
            <p:ph type="subTitle" idx="1"/>
          </p:nvPr>
        </p:nvSpPr>
        <p:spPr>
          <a:xfrm>
            <a:off x="559560" y="3705511"/>
            <a:ext cx="10375725" cy="498021"/>
          </a:xfrm>
        </p:spPr>
        <p:txBody>
          <a:bodyPr lIns="0" tIns="0"/>
          <a:lstStyle>
            <a:lvl1pPr marL="0" indent="0" algn="l">
              <a:buNone/>
              <a:defRPr sz="2700">
                <a:solidFill>
                  <a:srgbClr val="FFFFFF"/>
                </a:solidFill>
              </a:defRPr>
            </a:lvl1pPr>
            <a:lvl2pPr marL="457109" indent="0" algn="ctr">
              <a:buNone/>
              <a:defRPr>
                <a:solidFill>
                  <a:schemeClr val="tx1">
                    <a:tint val="75000"/>
                  </a:schemeClr>
                </a:solidFill>
              </a:defRPr>
            </a:lvl2pPr>
            <a:lvl3pPr marL="914217" indent="0" algn="ctr">
              <a:buNone/>
              <a:defRPr>
                <a:solidFill>
                  <a:schemeClr val="tx1">
                    <a:tint val="75000"/>
                  </a:schemeClr>
                </a:solidFill>
              </a:defRPr>
            </a:lvl3pPr>
            <a:lvl4pPr marL="1371326" indent="0" algn="ctr">
              <a:buNone/>
              <a:defRPr>
                <a:solidFill>
                  <a:schemeClr val="tx1">
                    <a:tint val="75000"/>
                  </a:schemeClr>
                </a:solidFill>
              </a:defRPr>
            </a:lvl4pPr>
            <a:lvl5pPr marL="1828434" indent="0" algn="ctr">
              <a:buNone/>
              <a:defRPr>
                <a:solidFill>
                  <a:schemeClr val="tx1">
                    <a:tint val="75000"/>
                  </a:schemeClr>
                </a:solidFill>
              </a:defRPr>
            </a:lvl5pPr>
            <a:lvl6pPr marL="2285543" indent="0" algn="ctr">
              <a:buNone/>
              <a:defRPr>
                <a:solidFill>
                  <a:schemeClr val="tx1">
                    <a:tint val="75000"/>
                  </a:schemeClr>
                </a:solidFill>
              </a:defRPr>
            </a:lvl6pPr>
            <a:lvl7pPr marL="2742651" indent="0" algn="ctr">
              <a:buNone/>
              <a:defRPr>
                <a:solidFill>
                  <a:schemeClr val="tx1">
                    <a:tint val="75000"/>
                  </a:schemeClr>
                </a:solidFill>
              </a:defRPr>
            </a:lvl7pPr>
            <a:lvl8pPr marL="3199760" indent="0" algn="ctr">
              <a:buNone/>
              <a:defRPr>
                <a:solidFill>
                  <a:schemeClr val="tx1">
                    <a:tint val="75000"/>
                  </a:schemeClr>
                </a:solidFill>
              </a:defRPr>
            </a:lvl8pPr>
            <a:lvl9pPr marL="3656869" indent="0" algn="ctr">
              <a:buNone/>
              <a:defRPr>
                <a:solidFill>
                  <a:schemeClr val="tx1">
                    <a:tint val="75000"/>
                  </a:schemeClr>
                </a:solidFill>
              </a:defRPr>
            </a:lvl9pPr>
          </a:lstStyle>
          <a:p>
            <a:r>
              <a:rPr lang="en-US" dirty="0"/>
              <a:t>Click to edit Master subtitle style</a:t>
            </a:r>
          </a:p>
        </p:txBody>
      </p:sp>
      <p:sp>
        <p:nvSpPr>
          <p:cNvPr id="10" name="Text Placeholder 9"/>
          <p:cNvSpPr>
            <a:spLocks noGrp="1"/>
          </p:cNvSpPr>
          <p:nvPr>
            <p:ph type="body" sz="quarter" idx="10" hasCustomPrompt="1"/>
          </p:nvPr>
        </p:nvSpPr>
        <p:spPr>
          <a:xfrm>
            <a:off x="559559" y="4203533"/>
            <a:ext cx="10388600" cy="315881"/>
          </a:xfrm>
        </p:spPr>
        <p:txBody>
          <a:bodyPr lIns="0" tIns="0"/>
          <a:lstStyle>
            <a:lvl1pPr marL="0" indent="0">
              <a:buNone/>
              <a:defRPr sz="2100">
                <a:solidFill>
                  <a:srgbClr val="FFFFFF"/>
                </a:solidFill>
              </a:defRPr>
            </a:lvl1pPr>
          </a:lstStyle>
          <a:p>
            <a:pPr lvl="0"/>
            <a:r>
              <a:rPr lang="en-US" dirty="0"/>
              <a:t>Date</a:t>
            </a:r>
          </a:p>
        </p:txBody>
      </p:sp>
      <p:sp>
        <p:nvSpPr>
          <p:cNvPr id="4" name="TextBox 3"/>
          <p:cNvSpPr txBox="1"/>
          <p:nvPr userDrawn="1"/>
        </p:nvSpPr>
        <p:spPr>
          <a:xfrm>
            <a:off x="445589" y="6542693"/>
            <a:ext cx="3211495" cy="246199"/>
          </a:xfrm>
          <a:prstGeom prst="rect">
            <a:avLst/>
          </a:prstGeom>
          <a:noFill/>
        </p:spPr>
        <p:txBody>
          <a:bodyPr wrap="square" lIns="121899" tIns="60949" rIns="121899" bIns="60949" rtlCol="0">
            <a:spAutoFit/>
          </a:bodyPr>
          <a:lstStyle/>
          <a:p>
            <a:pPr defTabSz="914217"/>
            <a:r>
              <a:rPr lang="en-US" sz="800" dirty="0">
                <a:solidFill>
                  <a:srgbClr val="FFFFFF"/>
                </a:solidFill>
              </a:rPr>
              <a:t>© Copyright Fortinet Inc. All rights reserved.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 y="2"/>
            <a:ext cx="12191999" cy="6855357"/>
          </a:xfrm>
          <a:prstGeom prst="rect">
            <a:avLst/>
          </a:prstGeom>
        </p:spPr>
      </p:pic>
    </p:spTree>
    <p:extLst>
      <p:ext uri="{BB962C8B-B14F-4D97-AF65-F5344CB8AC3E}">
        <p14:creationId xmlns:p14="http://schemas.microsoft.com/office/powerpoint/2010/main" val="1526386789"/>
      </p:ext>
    </p:extLst>
  </p:cSld>
  <p:clrMapOvr>
    <a:masterClrMapping/>
  </p:clrMapOvr>
  <p:transition spd="slow">
    <p:wip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1" y="26505"/>
            <a:ext cx="10524931" cy="898171"/>
          </a:xfrm>
        </p:spPr>
        <p:txBody>
          <a:bodyPr/>
          <a:lstStyle>
            <a:lvl1pPr algn="l" defTabSz="914217" rtl="0" eaLnBrk="1" latinLnBrk="0" hangingPunct="1">
              <a:lnSpc>
                <a:spcPct val="94000"/>
              </a:lnSpc>
              <a:spcBef>
                <a:spcPct val="0"/>
              </a:spcBef>
              <a:buNone/>
              <a:defRPr lang="en-US" sz="3200" kern="1200" dirty="0">
                <a:solidFill>
                  <a:srgbClr val="FFFFFF"/>
                </a:solidFill>
                <a:latin typeface="+mj-lt"/>
                <a:ea typeface="+mj-ea"/>
                <a:cs typeface="+mj-cs"/>
              </a:defRPr>
            </a:lvl1pPr>
          </a:lstStyle>
          <a:p>
            <a:r>
              <a:rPr lang="en-US" dirty="0"/>
              <a:t>Click to edit Master title style</a:t>
            </a:r>
          </a:p>
        </p:txBody>
      </p:sp>
      <p:sp>
        <p:nvSpPr>
          <p:cNvPr id="3" name="Content Placeholder 2"/>
          <p:cNvSpPr>
            <a:spLocks noGrp="1"/>
          </p:cNvSpPr>
          <p:nvPr>
            <p:ph idx="1"/>
          </p:nvPr>
        </p:nvSpPr>
        <p:spPr>
          <a:xfrm>
            <a:off x="609601" y="1562793"/>
            <a:ext cx="10838147" cy="4594784"/>
          </a:xfrm>
        </p:spPr>
        <p:txBody>
          <a:bodyPr/>
          <a:lstStyle>
            <a:lvl1pPr>
              <a:defRPr sz="2800"/>
            </a:lvl1pPr>
            <a:lvl2pPr>
              <a:defRPr sz="2500"/>
            </a:lvl2pPr>
            <a:lvl3pPr>
              <a:defRPr sz="2300"/>
            </a:lvl3pPr>
            <a:lvl4pPr>
              <a:defRPr sz="2000"/>
            </a:lvl4pPr>
            <a:lvl5pPr>
              <a:defRPr sz="17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34522006"/>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7554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userDrawn="1">
          <p15:clr>
            <a:srgbClr val="FBAE40"/>
          </p15:clr>
        </p15:guide>
        <p15:guide id="2" pos="456" userDrawn="1">
          <p15:clr>
            <a:srgbClr val="FBAE40"/>
          </p15:clr>
        </p15:guide>
        <p15:guide id="3" pos="1145"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secHead" preserve="1">
  <p:cSld name="2_Section Header">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1" y="2"/>
            <a:ext cx="12191083" cy="6854841"/>
          </a:xfrm>
          <a:prstGeom prst="rect">
            <a:avLst/>
          </a:prstGeom>
        </p:spPr>
      </p:pic>
      <p:sp>
        <p:nvSpPr>
          <p:cNvPr id="2" name="Title 1"/>
          <p:cNvSpPr>
            <a:spLocks noGrp="1"/>
          </p:cNvSpPr>
          <p:nvPr>
            <p:ph type="title" hasCustomPrompt="1"/>
          </p:nvPr>
        </p:nvSpPr>
        <p:spPr>
          <a:xfrm>
            <a:off x="579523" y="1621631"/>
            <a:ext cx="10363200" cy="1202499"/>
          </a:xfrm>
        </p:spPr>
        <p:txBody>
          <a:bodyPr anchor="b" anchorCtr="0"/>
          <a:lstStyle>
            <a:lvl1pPr algn="l">
              <a:defRPr sz="4300" b="0" cap="none">
                <a:solidFill>
                  <a:schemeClr val="accent6"/>
                </a:solidFill>
              </a:defRPr>
            </a:lvl1pPr>
          </a:lstStyle>
          <a:p>
            <a:r>
              <a:rPr lang="en-US" dirty="0"/>
              <a:t>Section Title</a:t>
            </a:r>
          </a:p>
        </p:txBody>
      </p:sp>
      <p:sp>
        <p:nvSpPr>
          <p:cNvPr id="3" name="Text Placeholder 2"/>
          <p:cNvSpPr>
            <a:spLocks noGrp="1"/>
          </p:cNvSpPr>
          <p:nvPr>
            <p:ph type="body" idx="1" hasCustomPrompt="1"/>
          </p:nvPr>
        </p:nvSpPr>
        <p:spPr>
          <a:xfrm>
            <a:off x="579523" y="2884363"/>
            <a:ext cx="10363200" cy="786204"/>
          </a:xfrm>
        </p:spPr>
        <p:txBody>
          <a:bodyPr anchor="t" anchorCtr="0"/>
          <a:lstStyle>
            <a:lvl1pPr marL="0" indent="0" algn="l">
              <a:buNone/>
              <a:defRPr sz="2700" baseline="0">
                <a:solidFill>
                  <a:srgbClr val="FFFFFF"/>
                </a:solidFill>
              </a:defRPr>
            </a:lvl1pPr>
            <a:lvl2pPr marL="457109" indent="0">
              <a:buNone/>
              <a:defRPr sz="1800">
                <a:solidFill>
                  <a:schemeClr val="tx1">
                    <a:tint val="75000"/>
                  </a:schemeClr>
                </a:solidFill>
              </a:defRPr>
            </a:lvl2pPr>
            <a:lvl3pPr marL="914217" indent="0">
              <a:buNone/>
              <a:defRPr sz="1600">
                <a:solidFill>
                  <a:schemeClr val="tx1">
                    <a:tint val="75000"/>
                  </a:schemeClr>
                </a:solidFill>
              </a:defRPr>
            </a:lvl3pPr>
            <a:lvl4pPr marL="1371326" indent="0">
              <a:buNone/>
              <a:defRPr sz="1400">
                <a:solidFill>
                  <a:schemeClr val="tx1">
                    <a:tint val="75000"/>
                  </a:schemeClr>
                </a:solidFill>
              </a:defRPr>
            </a:lvl4pPr>
            <a:lvl5pPr marL="1828434" indent="0">
              <a:buNone/>
              <a:defRPr sz="1400">
                <a:solidFill>
                  <a:schemeClr val="tx1">
                    <a:tint val="75000"/>
                  </a:schemeClr>
                </a:solidFill>
              </a:defRPr>
            </a:lvl5pPr>
            <a:lvl6pPr marL="2285543" indent="0">
              <a:buNone/>
              <a:defRPr sz="1400">
                <a:solidFill>
                  <a:schemeClr val="tx1">
                    <a:tint val="75000"/>
                  </a:schemeClr>
                </a:solidFill>
              </a:defRPr>
            </a:lvl6pPr>
            <a:lvl7pPr marL="2742651" indent="0">
              <a:buNone/>
              <a:defRPr sz="1400">
                <a:solidFill>
                  <a:schemeClr val="tx1">
                    <a:tint val="75000"/>
                  </a:schemeClr>
                </a:solidFill>
              </a:defRPr>
            </a:lvl7pPr>
            <a:lvl8pPr marL="3199760" indent="0">
              <a:buNone/>
              <a:defRPr sz="1400">
                <a:solidFill>
                  <a:schemeClr val="tx1">
                    <a:tint val="75000"/>
                  </a:schemeClr>
                </a:solidFill>
              </a:defRPr>
            </a:lvl8pPr>
            <a:lvl9pPr marL="3656869" indent="0">
              <a:buNone/>
              <a:defRPr sz="1400">
                <a:solidFill>
                  <a:schemeClr val="tx1">
                    <a:tint val="75000"/>
                  </a:schemeClr>
                </a:solidFill>
              </a:defRPr>
            </a:lvl9pPr>
          </a:lstStyle>
          <a:p>
            <a:pPr lvl="0"/>
            <a:r>
              <a:rPr lang="en-US" dirty="0"/>
              <a:t>Section Subhead</a:t>
            </a:r>
          </a:p>
        </p:txBody>
      </p:sp>
    </p:spTree>
    <p:extLst>
      <p:ext uri="{BB962C8B-B14F-4D97-AF65-F5344CB8AC3E}">
        <p14:creationId xmlns:p14="http://schemas.microsoft.com/office/powerpoint/2010/main" val="3475737279"/>
      </p:ext>
    </p:extLst>
  </p:cSld>
  <p:clrMapOvr>
    <a:masterClrMapping/>
  </p:clrMapOvr>
  <p:transition spd="slow">
    <p:wip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559862"/>
            <a:ext cx="5384800" cy="4597716"/>
          </a:xfrm>
        </p:spPr>
        <p:txBody>
          <a:bodyPr/>
          <a:lstStyle>
            <a:lvl1pPr>
              <a:defRPr sz="2800"/>
            </a:lvl1pPr>
            <a:lvl2pPr>
              <a:defRPr sz="2500"/>
            </a:lvl2pPr>
            <a:lvl3pPr>
              <a:defRPr sz="2300"/>
            </a:lvl3pPr>
            <a:lvl4pPr>
              <a:defRPr sz="2000"/>
            </a:lvl4pPr>
            <a:lvl5pPr>
              <a:defRPr sz="17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559862"/>
            <a:ext cx="5384800" cy="4597716"/>
          </a:xfrm>
        </p:spPr>
        <p:txBody>
          <a:bodyPr/>
          <a:lstStyle>
            <a:lvl1pPr>
              <a:defRPr sz="2800"/>
            </a:lvl1pPr>
            <a:lvl2pPr>
              <a:defRPr sz="2500"/>
            </a:lvl2pPr>
            <a:lvl3pPr>
              <a:defRPr sz="2300"/>
            </a:lvl3pPr>
            <a:lvl4pPr>
              <a:defRPr sz="2000"/>
            </a:lvl4pPr>
            <a:lvl5pPr>
              <a:defRPr sz="17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lvl1pPr algn="l" defTabSz="914217" rtl="0" eaLnBrk="1" latinLnBrk="0" hangingPunct="1">
              <a:lnSpc>
                <a:spcPct val="94000"/>
              </a:lnSpc>
              <a:spcBef>
                <a:spcPct val="0"/>
              </a:spcBef>
              <a:buNone/>
              <a:defRPr lang="en-US" sz="3200" kern="1200" dirty="0">
                <a:solidFill>
                  <a:srgbClr val="FFFFFF"/>
                </a:solidFill>
                <a:latin typeface="+mj-lt"/>
                <a:ea typeface="+mj-ea"/>
                <a:cs typeface="+mj-cs"/>
              </a:defRPr>
            </a:lvl1pPr>
          </a:lstStyle>
          <a:p>
            <a:r>
              <a:rPr lang="en-US" dirty="0"/>
              <a:t>Click to edit Master title style</a:t>
            </a:r>
          </a:p>
        </p:txBody>
      </p:sp>
    </p:spTree>
    <p:extLst>
      <p:ext uri="{BB962C8B-B14F-4D97-AF65-F5344CB8AC3E}">
        <p14:creationId xmlns:p14="http://schemas.microsoft.com/office/powerpoint/2010/main" val="4025750076"/>
      </p:ext>
    </p:extLst>
  </p:cSld>
  <p:clrMapOvr>
    <a:masterClrMapping/>
  </p:clrMapOvr>
  <p:transition spd="slow">
    <p:wip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ntent, Subtitle">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2010930"/>
            <a:ext cx="5384800" cy="4134333"/>
          </a:xfrm>
        </p:spPr>
        <p:txBody>
          <a:bodyPr/>
          <a:lstStyle>
            <a:lvl1pPr>
              <a:defRPr sz="2800"/>
            </a:lvl1pPr>
            <a:lvl2pPr>
              <a:defRPr sz="2500"/>
            </a:lvl2pPr>
            <a:lvl3pPr>
              <a:defRPr sz="2300"/>
            </a:lvl3pPr>
            <a:lvl4pPr>
              <a:defRPr sz="2000"/>
            </a:lvl4pPr>
            <a:lvl5pPr>
              <a:defRPr sz="17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2010930"/>
            <a:ext cx="5384800" cy="4134333"/>
          </a:xfrm>
        </p:spPr>
        <p:txBody>
          <a:bodyPr/>
          <a:lstStyle>
            <a:lvl1pPr>
              <a:defRPr sz="2800"/>
            </a:lvl1pPr>
            <a:lvl2pPr>
              <a:defRPr sz="2500"/>
            </a:lvl2pPr>
            <a:lvl3pPr>
              <a:defRPr sz="2300"/>
            </a:lvl3pPr>
            <a:lvl4pPr>
              <a:defRPr sz="2000"/>
            </a:lvl4pPr>
            <a:lvl5pPr>
              <a:defRPr sz="17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lvl1pPr algn="l" defTabSz="914217" rtl="0" eaLnBrk="1" latinLnBrk="0" hangingPunct="1">
              <a:lnSpc>
                <a:spcPct val="94000"/>
              </a:lnSpc>
              <a:spcBef>
                <a:spcPct val="0"/>
              </a:spcBef>
              <a:buNone/>
              <a:defRPr lang="en-US" sz="3200" kern="1200" dirty="0">
                <a:solidFill>
                  <a:srgbClr val="FFFFFF"/>
                </a:solidFill>
                <a:latin typeface="+mj-lt"/>
                <a:ea typeface="+mj-ea"/>
                <a:cs typeface="+mj-cs"/>
              </a:defRPr>
            </a:lvl1pPr>
          </a:lstStyle>
          <a:p>
            <a:r>
              <a:rPr lang="en-US" dirty="0"/>
              <a:t>Click to edit Master title style</a:t>
            </a:r>
          </a:p>
        </p:txBody>
      </p:sp>
      <p:sp>
        <p:nvSpPr>
          <p:cNvPr id="6" name="Text Placeholder 5"/>
          <p:cNvSpPr>
            <a:spLocks noGrp="1"/>
          </p:cNvSpPr>
          <p:nvPr>
            <p:ph type="body" sz="quarter" idx="11" hasCustomPrompt="1"/>
          </p:nvPr>
        </p:nvSpPr>
        <p:spPr>
          <a:xfrm>
            <a:off x="615951" y="1355815"/>
            <a:ext cx="10831799" cy="507809"/>
          </a:xfrm>
        </p:spPr>
        <p:txBody>
          <a:bodyPr wrap="square">
            <a:spAutoFit/>
          </a:bodyPr>
          <a:lstStyle>
            <a:lvl1pPr marL="0" indent="0" algn="l" defTabSz="914217" rtl="0" eaLnBrk="1" latinLnBrk="0" hangingPunct="1">
              <a:buNone/>
              <a:defRPr lang="en-US" sz="2500" b="1" kern="1200" dirty="0">
                <a:solidFill>
                  <a:schemeClr val="accent6"/>
                </a:solidFill>
                <a:latin typeface="+mn-lt"/>
                <a:ea typeface="+mn-ea"/>
                <a:cs typeface="+mn-cs"/>
              </a:defRPr>
            </a:lvl1pPr>
          </a:lstStyle>
          <a:p>
            <a:pPr lvl="0"/>
            <a:r>
              <a:rPr lang="en-US" dirty="0"/>
              <a:t>Click to edit Subtitle</a:t>
            </a:r>
          </a:p>
        </p:txBody>
      </p:sp>
    </p:spTree>
    <p:extLst>
      <p:ext uri="{BB962C8B-B14F-4D97-AF65-F5344CB8AC3E}">
        <p14:creationId xmlns:p14="http://schemas.microsoft.com/office/powerpoint/2010/main" val="3427873385"/>
      </p:ext>
    </p:extLst>
  </p:cSld>
  <p:clrMapOvr>
    <a:masterClrMapping/>
  </p:clrMapOvr>
  <p:transition spd="slow">
    <p:wip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17" rtl="0" eaLnBrk="1" latinLnBrk="0" hangingPunct="1">
              <a:lnSpc>
                <a:spcPct val="94000"/>
              </a:lnSpc>
              <a:spcBef>
                <a:spcPct val="0"/>
              </a:spcBef>
              <a:buNone/>
              <a:defRPr lang="en-US" sz="3200" kern="1200" dirty="0">
                <a:solidFill>
                  <a:srgbClr val="FFFFFF"/>
                </a:solidFill>
                <a:latin typeface="+mj-lt"/>
                <a:ea typeface="+mj-ea"/>
                <a:cs typeface="+mj-cs"/>
              </a:defRPr>
            </a:lvl1pPr>
          </a:lstStyle>
          <a:p>
            <a:r>
              <a:rPr lang="en-US" dirty="0"/>
              <a:t>Click to edit Master title style</a:t>
            </a:r>
          </a:p>
        </p:txBody>
      </p:sp>
      <p:sp>
        <p:nvSpPr>
          <p:cNvPr id="3" name="Text Placeholder 2"/>
          <p:cNvSpPr>
            <a:spLocks noGrp="1"/>
          </p:cNvSpPr>
          <p:nvPr>
            <p:ph type="body" idx="1"/>
          </p:nvPr>
        </p:nvSpPr>
        <p:spPr>
          <a:xfrm>
            <a:off x="609600" y="1768955"/>
            <a:ext cx="5386917" cy="639763"/>
          </a:xfrm>
        </p:spPr>
        <p:txBody>
          <a:bodyPr anchor="b"/>
          <a:lstStyle>
            <a:lvl1pPr marL="0" indent="0">
              <a:lnSpc>
                <a:spcPct val="90000"/>
              </a:lnSpc>
              <a:spcBef>
                <a:spcPts val="0"/>
              </a:spcBef>
              <a:buNone/>
              <a:defRPr sz="2900" b="1"/>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9"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426649"/>
            <a:ext cx="5386917" cy="3743243"/>
          </a:xfrm>
        </p:spPr>
        <p:txBody>
          <a:bodyPr/>
          <a:lstStyle>
            <a:lvl1pPr>
              <a:defRPr sz="2800"/>
            </a:lvl1pPr>
            <a:lvl2pPr>
              <a:defRPr sz="2500"/>
            </a:lvl2pPr>
            <a:lvl3pPr>
              <a:defRPr sz="2300"/>
            </a:lvl3pPr>
            <a:lvl4pPr>
              <a:defRPr sz="2000"/>
            </a:lvl4pPr>
            <a:lvl5pPr>
              <a:defRPr sz="17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70" y="1768955"/>
            <a:ext cx="5389033" cy="639763"/>
          </a:xfrm>
        </p:spPr>
        <p:txBody>
          <a:bodyPr anchor="b"/>
          <a:lstStyle>
            <a:lvl1pPr marL="0" indent="0">
              <a:lnSpc>
                <a:spcPct val="90000"/>
              </a:lnSpc>
              <a:spcBef>
                <a:spcPts val="0"/>
              </a:spcBef>
              <a:buNone/>
              <a:defRPr sz="2900" b="1"/>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9"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70" y="2426649"/>
            <a:ext cx="5389033" cy="3743243"/>
          </a:xfrm>
        </p:spPr>
        <p:txBody>
          <a:bodyPr/>
          <a:lstStyle>
            <a:lvl1pPr>
              <a:defRPr sz="2800"/>
            </a:lvl1pPr>
            <a:lvl2pPr>
              <a:defRPr sz="2500"/>
            </a:lvl2pPr>
            <a:lvl3pPr>
              <a:defRPr sz="2300"/>
            </a:lvl3pPr>
            <a:lvl4pPr>
              <a:defRPr sz="2000"/>
            </a:lvl4pPr>
            <a:lvl5pPr>
              <a:defRPr sz="17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91718147"/>
      </p:ext>
    </p:extLst>
  </p:cSld>
  <p:clrMapOvr>
    <a:masterClrMapping/>
  </p:clrMapOvr>
  <p:transition spd="slow">
    <p:wip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omparison,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17" rtl="0" eaLnBrk="1" latinLnBrk="0" hangingPunct="1">
              <a:lnSpc>
                <a:spcPct val="94000"/>
              </a:lnSpc>
              <a:spcBef>
                <a:spcPct val="0"/>
              </a:spcBef>
              <a:buNone/>
              <a:defRPr lang="en-US" sz="3200" kern="1200" dirty="0">
                <a:solidFill>
                  <a:srgbClr val="FFFFFF"/>
                </a:solidFill>
                <a:latin typeface="+mj-lt"/>
                <a:ea typeface="+mj-ea"/>
                <a:cs typeface="+mj-cs"/>
              </a:defRPr>
            </a:lvl1pPr>
          </a:lstStyle>
          <a:p>
            <a:r>
              <a:rPr lang="en-US" dirty="0"/>
              <a:t>Click to edit Master title style</a:t>
            </a:r>
          </a:p>
        </p:txBody>
      </p:sp>
      <p:sp>
        <p:nvSpPr>
          <p:cNvPr id="3" name="Text Placeholder 2"/>
          <p:cNvSpPr>
            <a:spLocks noGrp="1"/>
          </p:cNvSpPr>
          <p:nvPr>
            <p:ph type="body" idx="1"/>
          </p:nvPr>
        </p:nvSpPr>
        <p:spPr>
          <a:xfrm>
            <a:off x="609600" y="2244597"/>
            <a:ext cx="5386917" cy="639763"/>
          </a:xfrm>
        </p:spPr>
        <p:txBody>
          <a:bodyPr anchor="b"/>
          <a:lstStyle>
            <a:lvl1pPr marL="0" indent="0">
              <a:lnSpc>
                <a:spcPct val="90000"/>
              </a:lnSpc>
              <a:spcBef>
                <a:spcPts val="0"/>
              </a:spcBef>
              <a:buNone/>
              <a:defRPr sz="2900" b="1"/>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9"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902289"/>
            <a:ext cx="5386917" cy="3267603"/>
          </a:xfrm>
        </p:spPr>
        <p:txBody>
          <a:bodyPr/>
          <a:lstStyle>
            <a:lvl1pPr>
              <a:defRPr sz="2800"/>
            </a:lvl1pPr>
            <a:lvl2pPr>
              <a:defRPr sz="2500"/>
            </a:lvl2pPr>
            <a:lvl3pPr>
              <a:defRPr sz="2300"/>
            </a:lvl3pPr>
            <a:lvl4pPr>
              <a:defRPr sz="2000"/>
            </a:lvl4pPr>
            <a:lvl5pPr>
              <a:defRPr sz="17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70" y="2244597"/>
            <a:ext cx="5389033" cy="639763"/>
          </a:xfrm>
        </p:spPr>
        <p:txBody>
          <a:bodyPr anchor="b"/>
          <a:lstStyle>
            <a:lvl1pPr marL="0" indent="0">
              <a:lnSpc>
                <a:spcPct val="90000"/>
              </a:lnSpc>
              <a:spcBef>
                <a:spcPts val="0"/>
              </a:spcBef>
              <a:buNone/>
              <a:defRPr sz="2900" b="1"/>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0" y="2902289"/>
            <a:ext cx="5389033" cy="3267603"/>
          </a:xfrm>
        </p:spPr>
        <p:txBody>
          <a:bodyPr/>
          <a:lstStyle>
            <a:lvl1pPr>
              <a:defRPr sz="2800"/>
            </a:lvl1pPr>
            <a:lvl2pPr>
              <a:defRPr sz="2500"/>
            </a:lvl2pPr>
            <a:lvl3pPr>
              <a:defRPr sz="2300"/>
            </a:lvl3pPr>
            <a:lvl4pPr>
              <a:defRPr sz="2000"/>
            </a:lvl4pPr>
            <a:lvl5pPr>
              <a:defRPr sz="17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5"/>
          <p:cNvSpPr>
            <a:spLocks noGrp="1"/>
          </p:cNvSpPr>
          <p:nvPr>
            <p:ph type="body" sz="quarter" idx="11" hasCustomPrompt="1"/>
          </p:nvPr>
        </p:nvSpPr>
        <p:spPr>
          <a:xfrm>
            <a:off x="615951" y="1355810"/>
            <a:ext cx="10831799" cy="507809"/>
          </a:xfrm>
        </p:spPr>
        <p:txBody>
          <a:bodyPr wrap="square">
            <a:spAutoFit/>
          </a:bodyPr>
          <a:lstStyle>
            <a:lvl1pPr marL="0" indent="0" algn="l" defTabSz="914217" rtl="0" eaLnBrk="1" latinLnBrk="0" hangingPunct="1">
              <a:buNone/>
              <a:defRPr lang="en-US" sz="2500" b="1" kern="1200" dirty="0">
                <a:solidFill>
                  <a:schemeClr val="accent6"/>
                </a:solidFill>
                <a:latin typeface="+mn-lt"/>
                <a:ea typeface="+mn-ea"/>
                <a:cs typeface="+mn-cs"/>
              </a:defRPr>
            </a:lvl1pPr>
          </a:lstStyle>
          <a:p>
            <a:pPr lvl="0"/>
            <a:r>
              <a:rPr lang="en-US" dirty="0"/>
              <a:t>Click to edit Subtitle</a:t>
            </a:r>
          </a:p>
        </p:txBody>
      </p:sp>
    </p:spTree>
    <p:extLst>
      <p:ext uri="{BB962C8B-B14F-4D97-AF65-F5344CB8AC3E}">
        <p14:creationId xmlns:p14="http://schemas.microsoft.com/office/powerpoint/2010/main" val="4235008535"/>
      </p:ext>
    </p:extLst>
  </p:cSld>
  <p:clrMapOvr>
    <a:masterClrMapping/>
  </p:clrMapOvr>
  <p:transition spd="slow">
    <p:wip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17" rtl="0" eaLnBrk="1" latinLnBrk="0" hangingPunct="1">
              <a:lnSpc>
                <a:spcPct val="94000"/>
              </a:lnSpc>
              <a:spcBef>
                <a:spcPct val="0"/>
              </a:spcBef>
              <a:buNone/>
              <a:defRPr lang="en-US" sz="3200" kern="1200" dirty="0">
                <a:solidFill>
                  <a:srgbClr val="FFFFFF"/>
                </a:solidFill>
                <a:latin typeface="+mj-lt"/>
                <a:ea typeface="+mj-ea"/>
                <a:cs typeface="+mj-cs"/>
              </a:defRPr>
            </a:lvl1pPr>
          </a:lstStyle>
          <a:p>
            <a:r>
              <a:rPr lang="en-US" dirty="0"/>
              <a:t>Click to edit Master title style</a:t>
            </a:r>
          </a:p>
        </p:txBody>
      </p:sp>
    </p:spTree>
    <p:extLst>
      <p:ext uri="{BB962C8B-B14F-4D97-AF65-F5344CB8AC3E}">
        <p14:creationId xmlns:p14="http://schemas.microsoft.com/office/powerpoint/2010/main" val="2823025978"/>
      </p:ext>
    </p:extLst>
  </p:cSld>
  <p:clrMapOvr>
    <a:masterClrMapping/>
  </p:clrMapOvr>
  <p:transition spd="slow">
    <p:wip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17" rtl="0" eaLnBrk="1" latinLnBrk="0" hangingPunct="1">
              <a:lnSpc>
                <a:spcPct val="94000"/>
              </a:lnSpc>
              <a:spcBef>
                <a:spcPct val="0"/>
              </a:spcBef>
              <a:buNone/>
              <a:defRPr lang="en-US" sz="3200" kern="1200" dirty="0">
                <a:solidFill>
                  <a:srgbClr val="FFFFFF"/>
                </a:solidFill>
                <a:latin typeface="+mj-lt"/>
                <a:ea typeface="+mj-ea"/>
                <a:cs typeface="+mj-cs"/>
              </a:defRPr>
            </a:lvl1pPr>
          </a:lstStyle>
          <a:p>
            <a:r>
              <a:rPr lang="en-US" dirty="0"/>
              <a:t>Click to edit Master title style</a:t>
            </a:r>
          </a:p>
        </p:txBody>
      </p:sp>
      <p:sp>
        <p:nvSpPr>
          <p:cNvPr id="4" name="Text Placeholder 5"/>
          <p:cNvSpPr>
            <a:spLocks noGrp="1"/>
          </p:cNvSpPr>
          <p:nvPr>
            <p:ph type="body" sz="quarter" idx="10" hasCustomPrompt="1"/>
          </p:nvPr>
        </p:nvSpPr>
        <p:spPr>
          <a:xfrm>
            <a:off x="615951" y="640082"/>
            <a:ext cx="10831799" cy="430865"/>
          </a:xfrm>
        </p:spPr>
        <p:txBody>
          <a:bodyPr wrap="square">
            <a:spAutoFit/>
          </a:bodyPr>
          <a:lstStyle>
            <a:lvl1pPr marL="0" indent="0" algn="l" defTabSz="914217" rtl="0" eaLnBrk="1" latinLnBrk="0" hangingPunct="1">
              <a:buNone/>
              <a:defRPr lang="en-US" sz="2000" b="1" kern="1200" dirty="0">
                <a:solidFill>
                  <a:schemeClr val="accent6"/>
                </a:solidFill>
                <a:latin typeface="+mn-lt"/>
                <a:ea typeface="+mn-ea"/>
                <a:cs typeface="+mn-cs"/>
              </a:defRPr>
            </a:lvl1pPr>
          </a:lstStyle>
          <a:p>
            <a:pPr lvl="0"/>
            <a:r>
              <a:rPr lang="en-US" dirty="0"/>
              <a:t>Click to edit Subtitle</a:t>
            </a:r>
          </a:p>
        </p:txBody>
      </p:sp>
    </p:spTree>
    <p:extLst>
      <p:ext uri="{BB962C8B-B14F-4D97-AF65-F5344CB8AC3E}">
        <p14:creationId xmlns:p14="http://schemas.microsoft.com/office/powerpoint/2010/main" val="2674578815"/>
      </p:ext>
    </p:extLst>
  </p:cSld>
  <p:clrMapOvr>
    <a:masterClrMapping/>
  </p:clrMapOvr>
  <p:transition spd="slow">
    <p:wipe/>
  </p:transition>
  <p:extLst>
    <p:ext uri="{DCECCB84-F9BA-43D5-87BE-67443E8EF086}">
      <p15:sldGuideLst xmlns:p15="http://schemas.microsoft.com/office/powerpoint/2012/main">
        <p15:guide id="1" orient="horz" pos="2892">
          <p15:clr>
            <a:srgbClr val="FBAE40"/>
          </p15:clr>
        </p15:guide>
        <p15:guide id="2" pos="288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3436037"/>
      </p:ext>
    </p:extLst>
  </p:cSld>
  <p:clrMapOvr>
    <a:masterClrMapping/>
  </p:clrMapOvr>
  <p:transition spd="slow">
    <p:wip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Ending">
    <p:bg>
      <p:bgPr>
        <a:gradFill flip="none" rotWithShape="1">
          <a:gsLst>
            <a:gs pos="0">
              <a:schemeClr val="tx1">
                <a:lumMod val="75000"/>
                <a:lumOff val="25000"/>
              </a:schemeClr>
            </a:gs>
            <a:gs pos="78000">
              <a:srgbClr val="000000"/>
            </a:gs>
          </a:gsLst>
          <a:lin ang="16200000" scaled="0"/>
          <a:tileRect/>
        </a:gra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68253" y="3170559"/>
            <a:ext cx="4478499" cy="516884"/>
          </a:xfrm>
          <a:prstGeom prst="rect">
            <a:avLst/>
          </a:prstGeom>
        </p:spPr>
      </p:pic>
    </p:spTree>
    <p:extLst>
      <p:ext uri="{BB962C8B-B14F-4D97-AF65-F5344CB8AC3E}">
        <p14:creationId xmlns:p14="http://schemas.microsoft.com/office/powerpoint/2010/main" val="3268466116"/>
      </p:ext>
    </p:extLst>
  </p:cSld>
  <p:clrMapOvr>
    <a:masterClrMapping/>
  </p:clrMapOvr>
  <p:transition spd="slow">
    <p:wip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1_Ending">
    <p:bg>
      <p:bgPr>
        <a:gradFill flip="none" rotWithShape="1">
          <a:gsLst>
            <a:gs pos="0">
              <a:schemeClr val="tx1">
                <a:lumMod val="75000"/>
                <a:lumOff val="25000"/>
              </a:schemeClr>
            </a:gs>
            <a:gs pos="78000">
              <a:srgbClr val="000000"/>
            </a:gs>
          </a:gsLst>
          <a:lin ang="16200000" scaled="0"/>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5790592"/>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_subtitle">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0FB58AD4-B5F7-C348-B8E3-10DC77F1F991}"/>
              </a:ext>
            </a:extLst>
          </p:cNvPr>
          <p:cNvSpPr>
            <a:spLocks noGrp="1"/>
          </p:cNvSpPr>
          <p:nvPr>
            <p:ph type="body" sz="quarter" idx="15"/>
          </p:nvPr>
        </p:nvSpPr>
        <p:spPr>
          <a:xfrm>
            <a:off x="269986" y="914400"/>
            <a:ext cx="10841038" cy="413335"/>
          </a:xfrm>
          <a:prstGeom prst="rect">
            <a:avLst/>
          </a:prstGeom>
        </p:spPr>
        <p:txBody>
          <a:bodyPr anchor="t"/>
          <a:lstStyle>
            <a:lvl1pPr marL="0" indent="0">
              <a:buNone/>
              <a:defRPr sz="2000">
                <a:solidFill>
                  <a:schemeClr val="tx1">
                    <a:lumMod val="50000"/>
                    <a:lumOff val="50000"/>
                  </a:schemeClr>
                </a:solidFill>
                <a:latin typeface="+mn-lt"/>
                <a:ea typeface="Inter" panose="020B0502030000000004" pitchFamily="34" charset="0"/>
              </a:defRPr>
            </a:lvl1pPr>
            <a:lvl2pPr marL="457200" indent="0">
              <a:buFont typeface="Arial" panose="020B0604020202020204" pitchFamily="34" charset="0"/>
              <a:buNone/>
              <a:defRPr>
                <a:solidFill>
                  <a:schemeClr val="accent6"/>
                </a:solidFill>
              </a:defRPr>
            </a:lvl2pPr>
          </a:lstStyle>
          <a:p>
            <a:pPr lvl="0"/>
            <a:r>
              <a:rPr lang="en-US"/>
              <a:t>Click to edit Master text styles</a:t>
            </a:r>
          </a:p>
        </p:txBody>
      </p:sp>
      <p:sp>
        <p:nvSpPr>
          <p:cNvPr id="4" name="Title 1">
            <a:extLst>
              <a:ext uri="{FF2B5EF4-FFF2-40B4-BE49-F238E27FC236}">
                <a16:creationId xmlns:a16="http://schemas.microsoft.com/office/drawing/2014/main" id="{AE67C004-B424-AE42-A574-D6412A04A60B}"/>
              </a:ext>
            </a:extLst>
          </p:cNvPr>
          <p:cNvSpPr>
            <a:spLocks noGrp="1"/>
          </p:cNvSpPr>
          <p:nvPr>
            <p:ph type="title" hasCustomPrompt="1"/>
          </p:nvPr>
        </p:nvSpPr>
        <p:spPr>
          <a:xfrm>
            <a:off x="269986" y="176071"/>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389356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609496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F092D7-6796-4FD7-A1F2-86D667627CE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34DF215-05E9-C34F-BE5C-C015F18DBE2D}"/>
              </a:ext>
            </a:extLst>
          </p:cNvPr>
          <p:cNvSpPr>
            <a:spLocks noGrp="1"/>
          </p:cNvSpPr>
          <p:nvPr>
            <p:ph type="ctrTitle" hasCustomPrompt="1"/>
          </p:nvPr>
        </p:nvSpPr>
        <p:spPr>
          <a:xfrm>
            <a:off x="2423430" y="2528653"/>
            <a:ext cx="8337506" cy="1534889"/>
          </a:xfrm>
          <a:prstGeom prst="rect">
            <a:avLst/>
          </a:prstGeom>
        </p:spPr>
        <p:txBody>
          <a:bodyPr anchor="b" anchorCtr="0">
            <a:noAutofit/>
          </a:bodyPr>
          <a:lstStyle>
            <a:lvl1pPr algn="l">
              <a:defRPr sz="4700" b="1" spc="-15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85DC2342-CB09-EB43-9AE5-CFFC37C99113}"/>
              </a:ext>
            </a:extLst>
          </p:cNvPr>
          <p:cNvSpPr>
            <a:spLocks noGrp="1"/>
          </p:cNvSpPr>
          <p:nvPr>
            <p:ph type="subTitle" idx="1" hasCustomPrompt="1"/>
          </p:nvPr>
        </p:nvSpPr>
        <p:spPr>
          <a:xfrm>
            <a:off x="2423430" y="4203576"/>
            <a:ext cx="7596188" cy="830122"/>
          </a:xfrm>
          <a:prstGeom prst="rect">
            <a:avLst/>
          </a:prstGeom>
        </p:spPr>
        <p:txBody>
          <a:bodyPr wrap="square">
            <a:noAutofit/>
          </a:bodyPr>
          <a:lstStyle>
            <a:lvl1pPr marL="0" indent="0" algn="l">
              <a:buNone/>
              <a:defRPr sz="2600" spc="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 Lorem Ipsum</a:t>
            </a:r>
          </a:p>
        </p:txBody>
      </p:sp>
      <p:pic>
        <p:nvPicPr>
          <p:cNvPr id="9" name="Graphic 8">
            <a:extLst>
              <a:ext uri="{FF2B5EF4-FFF2-40B4-BE49-F238E27FC236}">
                <a16:creationId xmlns:a16="http://schemas.microsoft.com/office/drawing/2014/main" id="{8438AAA4-4886-154D-84C5-EF7C0D32128C}"/>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411164" y="1709640"/>
            <a:ext cx="2409273" cy="278968"/>
          </a:xfrm>
          <a:prstGeom prst="rect">
            <a:avLst/>
          </a:prstGeom>
        </p:spPr>
      </p:pic>
    </p:spTree>
    <p:extLst>
      <p:ext uri="{BB962C8B-B14F-4D97-AF65-F5344CB8AC3E}">
        <p14:creationId xmlns:p14="http://schemas.microsoft.com/office/powerpoint/2010/main" val="32300893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A0D5EE-4C5B-48DD-9D28-83952ABB1B2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7" name="Title 1">
            <a:extLst>
              <a:ext uri="{FF2B5EF4-FFF2-40B4-BE49-F238E27FC236}">
                <a16:creationId xmlns:a16="http://schemas.microsoft.com/office/drawing/2014/main" id="{780388A0-2695-2A48-802A-F42B89DA2C91}"/>
              </a:ext>
            </a:extLst>
          </p:cNvPr>
          <p:cNvSpPr>
            <a:spLocks noGrp="1"/>
          </p:cNvSpPr>
          <p:nvPr>
            <p:ph type="ctrTitle" hasCustomPrompt="1"/>
          </p:nvPr>
        </p:nvSpPr>
        <p:spPr>
          <a:xfrm>
            <a:off x="2980982" y="2057400"/>
            <a:ext cx="8337506" cy="1534889"/>
          </a:xfrm>
          <a:prstGeom prst="rect">
            <a:avLst/>
          </a:prstGeom>
        </p:spPr>
        <p:txBody>
          <a:bodyPr anchor="b" anchorCtr="0">
            <a:noAutofit/>
          </a:bodyPr>
          <a:lstStyle>
            <a:lvl1pPr algn="l">
              <a:defRPr sz="4700" b="1" spc="-150">
                <a:solidFill>
                  <a:srgbClr val="000000"/>
                </a:solidFill>
              </a:defRPr>
            </a:lvl1pPr>
          </a:lstStyle>
          <a:p>
            <a:r>
              <a:rPr lang="en-US"/>
              <a:t>Section Header 1</a:t>
            </a:r>
          </a:p>
        </p:txBody>
      </p:sp>
      <p:sp>
        <p:nvSpPr>
          <p:cNvPr id="8" name="Subtitle 2">
            <a:extLst>
              <a:ext uri="{FF2B5EF4-FFF2-40B4-BE49-F238E27FC236}">
                <a16:creationId xmlns:a16="http://schemas.microsoft.com/office/drawing/2014/main" id="{59FE708A-B440-0C47-A0B7-79CFDABE87FE}"/>
              </a:ext>
            </a:extLst>
          </p:cNvPr>
          <p:cNvSpPr>
            <a:spLocks noGrp="1"/>
          </p:cNvSpPr>
          <p:nvPr>
            <p:ph type="subTitle" idx="1" hasCustomPrompt="1"/>
          </p:nvPr>
        </p:nvSpPr>
        <p:spPr>
          <a:xfrm>
            <a:off x="2980982" y="3732323"/>
            <a:ext cx="7596188" cy="830122"/>
          </a:xfrm>
          <a:prstGeom prst="rect">
            <a:avLst/>
          </a:prstGeom>
        </p:spPr>
        <p:txBody>
          <a:bodyPr wrap="square">
            <a:noAutofit/>
          </a:bodyPr>
          <a:lstStyle>
            <a:lvl1pPr marL="0" indent="0" algn="l">
              <a:buNone/>
              <a:defRPr sz="2600" spc="0">
                <a:solidFill>
                  <a:srgbClr val="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 Lorem Ipsum</a:t>
            </a:r>
          </a:p>
        </p:txBody>
      </p:sp>
    </p:spTree>
    <p:extLst>
      <p:ext uri="{BB962C8B-B14F-4D97-AF65-F5344CB8AC3E}">
        <p14:creationId xmlns:p14="http://schemas.microsoft.com/office/powerpoint/2010/main" val="1794894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B1D55E0-9E7A-4FD3-90E8-C6DD77F81B2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7" name="Title 1">
            <a:extLst>
              <a:ext uri="{FF2B5EF4-FFF2-40B4-BE49-F238E27FC236}">
                <a16:creationId xmlns:a16="http://schemas.microsoft.com/office/drawing/2014/main" id="{780388A0-2695-2A48-802A-F42B89DA2C91}"/>
              </a:ext>
            </a:extLst>
          </p:cNvPr>
          <p:cNvSpPr>
            <a:spLocks noGrp="1"/>
          </p:cNvSpPr>
          <p:nvPr>
            <p:ph type="ctrTitle" hasCustomPrompt="1"/>
          </p:nvPr>
        </p:nvSpPr>
        <p:spPr>
          <a:xfrm>
            <a:off x="2980982" y="2057400"/>
            <a:ext cx="8337506" cy="1534889"/>
          </a:xfrm>
          <a:prstGeom prst="rect">
            <a:avLst/>
          </a:prstGeom>
        </p:spPr>
        <p:txBody>
          <a:bodyPr anchor="b" anchorCtr="0">
            <a:noAutofit/>
          </a:bodyPr>
          <a:lstStyle>
            <a:lvl1pPr algn="l">
              <a:defRPr sz="4700" b="1" spc="-150">
                <a:solidFill>
                  <a:srgbClr val="000000"/>
                </a:solidFill>
              </a:defRPr>
            </a:lvl1pPr>
          </a:lstStyle>
          <a:p>
            <a:r>
              <a:rPr lang="en-US"/>
              <a:t>Section Header 2</a:t>
            </a:r>
          </a:p>
        </p:txBody>
      </p:sp>
      <p:sp>
        <p:nvSpPr>
          <p:cNvPr id="8" name="Subtitle 2">
            <a:extLst>
              <a:ext uri="{FF2B5EF4-FFF2-40B4-BE49-F238E27FC236}">
                <a16:creationId xmlns:a16="http://schemas.microsoft.com/office/drawing/2014/main" id="{59FE708A-B440-0C47-A0B7-79CFDABE87FE}"/>
              </a:ext>
            </a:extLst>
          </p:cNvPr>
          <p:cNvSpPr>
            <a:spLocks noGrp="1"/>
          </p:cNvSpPr>
          <p:nvPr>
            <p:ph type="subTitle" idx="1" hasCustomPrompt="1"/>
          </p:nvPr>
        </p:nvSpPr>
        <p:spPr>
          <a:xfrm>
            <a:off x="2980982" y="3732323"/>
            <a:ext cx="7596188" cy="830122"/>
          </a:xfrm>
          <a:prstGeom prst="rect">
            <a:avLst/>
          </a:prstGeom>
        </p:spPr>
        <p:txBody>
          <a:bodyPr wrap="square">
            <a:noAutofit/>
          </a:bodyPr>
          <a:lstStyle>
            <a:lvl1pPr marL="0" indent="0" algn="l">
              <a:buNone/>
              <a:defRPr sz="2600" spc="0">
                <a:solidFill>
                  <a:srgbClr val="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 Lorem Ipsum</a:t>
            </a:r>
          </a:p>
        </p:txBody>
      </p:sp>
    </p:spTree>
    <p:extLst>
      <p:ext uri="{BB962C8B-B14F-4D97-AF65-F5344CB8AC3E}">
        <p14:creationId xmlns:p14="http://schemas.microsoft.com/office/powerpoint/2010/main" val="2817096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3_Section Header">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16F4095-F1C1-45C8-81E4-216379760742}"/>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7" name="Title 1">
            <a:extLst>
              <a:ext uri="{FF2B5EF4-FFF2-40B4-BE49-F238E27FC236}">
                <a16:creationId xmlns:a16="http://schemas.microsoft.com/office/drawing/2014/main" id="{780388A0-2695-2A48-802A-F42B89DA2C91}"/>
              </a:ext>
            </a:extLst>
          </p:cNvPr>
          <p:cNvSpPr>
            <a:spLocks noGrp="1"/>
          </p:cNvSpPr>
          <p:nvPr>
            <p:ph type="ctrTitle" hasCustomPrompt="1"/>
          </p:nvPr>
        </p:nvSpPr>
        <p:spPr>
          <a:xfrm>
            <a:off x="2980982" y="2057400"/>
            <a:ext cx="8337506" cy="1534889"/>
          </a:xfrm>
          <a:prstGeom prst="rect">
            <a:avLst/>
          </a:prstGeom>
        </p:spPr>
        <p:txBody>
          <a:bodyPr anchor="b" anchorCtr="0">
            <a:noAutofit/>
          </a:bodyPr>
          <a:lstStyle>
            <a:lvl1pPr algn="l">
              <a:defRPr sz="4700" b="1" spc="-150">
                <a:solidFill>
                  <a:srgbClr val="000000"/>
                </a:solidFill>
              </a:defRPr>
            </a:lvl1pPr>
          </a:lstStyle>
          <a:p>
            <a:r>
              <a:rPr lang="en-US"/>
              <a:t>Section Header 3</a:t>
            </a:r>
          </a:p>
        </p:txBody>
      </p:sp>
      <p:sp>
        <p:nvSpPr>
          <p:cNvPr id="8" name="Subtitle 2">
            <a:extLst>
              <a:ext uri="{FF2B5EF4-FFF2-40B4-BE49-F238E27FC236}">
                <a16:creationId xmlns:a16="http://schemas.microsoft.com/office/drawing/2014/main" id="{59FE708A-B440-0C47-A0B7-79CFDABE87FE}"/>
              </a:ext>
            </a:extLst>
          </p:cNvPr>
          <p:cNvSpPr>
            <a:spLocks noGrp="1"/>
          </p:cNvSpPr>
          <p:nvPr>
            <p:ph type="subTitle" idx="1" hasCustomPrompt="1"/>
          </p:nvPr>
        </p:nvSpPr>
        <p:spPr>
          <a:xfrm>
            <a:off x="2980982" y="3732323"/>
            <a:ext cx="7596188" cy="830122"/>
          </a:xfrm>
          <a:prstGeom prst="rect">
            <a:avLst/>
          </a:prstGeom>
        </p:spPr>
        <p:txBody>
          <a:bodyPr wrap="square">
            <a:noAutofit/>
          </a:bodyPr>
          <a:lstStyle>
            <a:lvl1pPr marL="0" indent="0" algn="l">
              <a:buNone/>
              <a:defRPr sz="2600" spc="0">
                <a:solidFill>
                  <a:srgbClr val="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Presentation Subtitle Lorem Ipsum</a:t>
            </a:r>
          </a:p>
        </p:txBody>
      </p:sp>
    </p:spTree>
    <p:extLst>
      <p:ext uri="{BB962C8B-B14F-4D97-AF65-F5344CB8AC3E}">
        <p14:creationId xmlns:p14="http://schemas.microsoft.com/office/powerpoint/2010/main" val="1537528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728" y="1700784"/>
            <a:ext cx="10841372"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4" name="Title 1">
            <a:extLst>
              <a:ext uri="{FF2B5EF4-FFF2-40B4-BE49-F238E27FC236}">
                <a16:creationId xmlns:a16="http://schemas.microsoft.com/office/drawing/2014/main" id="{6F093C5B-1855-FE4C-86A4-0F32F69CE03A}"/>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Tree>
    <p:extLst>
      <p:ext uri="{BB962C8B-B14F-4D97-AF65-F5344CB8AC3E}">
        <p14:creationId xmlns:p14="http://schemas.microsoft.com/office/powerpoint/2010/main" val="2718914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20141-4B42-C24D-92EA-02CC015127E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423618900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Content_subtitle">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728" y="1700784"/>
            <a:ext cx="10841372"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8" name="Title 1">
            <a:extLst>
              <a:ext uri="{FF2B5EF4-FFF2-40B4-BE49-F238E27FC236}">
                <a16:creationId xmlns:a16="http://schemas.microsoft.com/office/drawing/2014/main" id="{0F084496-630B-B247-8F21-A2A5A8508BCF}"/>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
        <p:nvSpPr>
          <p:cNvPr id="9" name="Text Placeholder 3">
            <a:extLst>
              <a:ext uri="{FF2B5EF4-FFF2-40B4-BE49-F238E27FC236}">
                <a16:creationId xmlns:a16="http://schemas.microsoft.com/office/drawing/2014/main" id="{E3162B4C-8AAC-054A-8207-7F3B050AE651}"/>
              </a:ext>
            </a:extLst>
          </p:cNvPr>
          <p:cNvSpPr>
            <a:spLocks noGrp="1"/>
          </p:cNvSpPr>
          <p:nvPr>
            <p:ph type="body" sz="quarter" idx="15"/>
          </p:nvPr>
        </p:nvSpPr>
        <p:spPr>
          <a:xfrm>
            <a:off x="627062" y="922044"/>
            <a:ext cx="10841038" cy="413335"/>
          </a:xfrm>
          <a:prstGeom prst="rect">
            <a:avLst/>
          </a:prstGeom>
        </p:spPr>
        <p:txBody>
          <a:bodyPr anchor="t"/>
          <a:lstStyle>
            <a:lvl1pPr marL="0" indent="0">
              <a:buNone/>
              <a:defRPr sz="24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a:t>Edit Master text styles</a:t>
            </a:r>
          </a:p>
        </p:txBody>
      </p:sp>
    </p:spTree>
    <p:extLst>
      <p:ext uri="{BB962C8B-B14F-4D97-AF65-F5344CB8AC3E}">
        <p14:creationId xmlns:p14="http://schemas.microsoft.com/office/powerpoint/2010/main" val="3753009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Content No Bullets">
    <p:bg>
      <p:bgPr>
        <a:solidFill>
          <a:schemeClr val="bg1"/>
        </a:solidFill>
        <a:effectLst/>
      </p:bgPr>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694A426B-0D0E-49BD-B9AF-389607EB3C96}"/>
              </a:ext>
            </a:extLst>
          </p:cNvPr>
          <p:cNvSpPr>
            <a:spLocks noGrp="1"/>
          </p:cNvSpPr>
          <p:nvPr>
            <p:ph type="body" sz="quarter" idx="14" hasCustomPrompt="1"/>
          </p:nvPr>
        </p:nvSpPr>
        <p:spPr>
          <a:xfrm>
            <a:off x="636807" y="1696243"/>
            <a:ext cx="10831293" cy="4383087"/>
          </a:xfrm>
          <a:prstGeom prst="rect">
            <a:avLst/>
          </a:prstGeom>
        </p:spPr>
        <p:txBody>
          <a:bodyPr/>
          <a:lstStyle>
            <a:lvl1pPr marL="0" indent="0">
              <a:spcBef>
                <a:spcPts val="1200"/>
              </a:spcBef>
              <a:spcAft>
                <a:spcPts val="1000"/>
              </a:spcAft>
              <a:buNone/>
              <a:defRPr sz="2100"/>
            </a:lvl1pPr>
            <a:lvl2pPr marL="457200" indent="0">
              <a:spcBef>
                <a:spcPts val="1200"/>
              </a:spcBef>
              <a:spcAft>
                <a:spcPts val="1000"/>
              </a:spcAft>
              <a:buNone/>
              <a:defRPr sz="2100"/>
            </a:lvl2pPr>
            <a:lvl3pPr marL="914400" indent="0">
              <a:spcBef>
                <a:spcPts val="1200"/>
              </a:spcBef>
              <a:spcAft>
                <a:spcPts val="1000"/>
              </a:spcAft>
              <a:buNone/>
              <a:defRPr sz="2100"/>
            </a:lvl3pPr>
            <a:lvl4pPr marL="1371600" indent="0">
              <a:spcBef>
                <a:spcPts val="1200"/>
              </a:spcBef>
              <a:spcAft>
                <a:spcPts val="1000"/>
              </a:spcAft>
              <a:buNone/>
              <a:defRPr sz="2100"/>
            </a:lvl4pPr>
            <a:lvl5pPr marL="1828800" indent="0">
              <a:spcBef>
                <a:spcPts val="1200"/>
              </a:spcBef>
              <a:spcAft>
                <a:spcPts val="1000"/>
              </a:spcAft>
              <a:buNone/>
              <a:defRPr sz="21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a:t>
            </a:r>
          </a:p>
          <a:p>
            <a:r>
              <a:rPr lang="en-US"/>
              <a:t>Lorem ipsum dolor sit </a:t>
            </a:r>
            <a:r>
              <a:rPr lang="en-US" err="1"/>
              <a:t>amet</a:t>
            </a:r>
            <a:r>
              <a:rPr lang="en-US"/>
              <a:t>, </a:t>
            </a:r>
            <a:r>
              <a:rPr lang="en-US" err="1"/>
              <a:t>consectetur</a:t>
            </a:r>
            <a:r>
              <a:rPr lang="en-US"/>
              <a:t> </a:t>
            </a:r>
            <a:r>
              <a:rPr lang="en-US" err="1"/>
              <a:t>adipiscing</a:t>
            </a:r>
            <a:r>
              <a:rPr lang="en-US"/>
              <a:t> </a:t>
            </a:r>
            <a:r>
              <a:rPr lang="en-US" err="1"/>
              <a:t>eli</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a:t>
            </a:r>
          </a:p>
        </p:txBody>
      </p:sp>
      <p:sp>
        <p:nvSpPr>
          <p:cNvPr id="4" name="Title 1">
            <a:extLst>
              <a:ext uri="{FF2B5EF4-FFF2-40B4-BE49-F238E27FC236}">
                <a16:creationId xmlns:a16="http://schemas.microsoft.com/office/drawing/2014/main" id="{441D3A31-960D-9646-B0DA-490E9DA721BD}"/>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Tree>
    <p:extLst>
      <p:ext uri="{BB962C8B-B14F-4D97-AF65-F5344CB8AC3E}">
        <p14:creationId xmlns:p14="http://schemas.microsoft.com/office/powerpoint/2010/main" val="1058815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Content No Bullets_subtitle">
    <p:bg>
      <p:bgPr>
        <a:solidFill>
          <a:schemeClr val="bg1"/>
        </a:solidFill>
        <a:effectLst/>
      </p:bgPr>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694A426B-0D0E-49BD-B9AF-389607EB3C96}"/>
              </a:ext>
            </a:extLst>
          </p:cNvPr>
          <p:cNvSpPr>
            <a:spLocks noGrp="1"/>
          </p:cNvSpPr>
          <p:nvPr>
            <p:ph type="body" sz="quarter" idx="14" hasCustomPrompt="1"/>
          </p:nvPr>
        </p:nvSpPr>
        <p:spPr>
          <a:xfrm>
            <a:off x="636807" y="1696243"/>
            <a:ext cx="10831293" cy="4383087"/>
          </a:xfrm>
          <a:prstGeom prst="rect">
            <a:avLst/>
          </a:prstGeom>
        </p:spPr>
        <p:txBody>
          <a:bodyPr/>
          <a:lstStyle>
            <a:lvl1pPr marL="0" indent="0">
              <a:spcBef>
                <a:spcPts val="1200"/>
              </a:spcBef>
              <a:spcAft>
                <a:spcPts val="1000"/>
              </a:spcAft>
              <a:buNone/>
              <a:defRPr sz="2100"/>
            </a:lvl1pPr>
            <a:lvl2pPr marL="457200" indent="0">
              <a:spcBef>
                <a:spcPts val="1200"/>
              </a:spcBef>
              <a:spcAft>
                <a:spcPts val="1000"/>
              </a:spcAft>
              <a:buNone/>
              <a:defRPr sz="2100"/>
            </a:lvl2pPr>
            <a:lvl3pPr marL="914400" indent="0">
              <a:spcBef>
                <a:spcPts val="1200"/>
              </a:spcBef>
              <a:spcAft>
                <a:spcPts val="1000"/>
              </a:spcAft>
              <a:buNone/>
              <a:defRPr sz="2100"/>
            </a:lvl3pPr>
            <a:lvl4pPr marL="1371600" indent="0">
              <a:spcBef>
                <a:spcPts val="1200"/>
              </a:spcBef>
              <a:spcAft>
                <a:spcPts val="1000"/>
              </a:spcAft>
              <a:buNone/>
              <a:defRPr sz="2100"/>
            </a:lvl4pPr>
            <a:lvl5pPr marL="1828800" indent="0">
              <a:spcBef>
                <a:spcPts val="1200"/>
              </a:spcBef>
              <a:spcAft>
                <a:spcPts val="1000"/>
              </a:spcAft>
              <a:buNone/>
              <a:defRPr sz="21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a:t>
            </a:r>
          </a:p>
          <a:p>
            <a:r>
              <a:rPr lang="en-US"/>
              <a:t>Lorem ipsum dolor sit </a:t>
            </a:r>
            <a:r>
              <a:rPr lang="en-US" err="1"/>
              <a:t>amet</a:t>
            </a:r>
            <a:r>
              <a:rPr lang="en-US"/>
              <a:t>, </a:t>
            </a:r>
            <a:r>
              <a:rPr lang="en-US" err="1"/>
              <a:t>consectetur</a:t>
            </a:r>
            <a:r>
              <a:rPr lang="en-US"/>
              <a:t> </a:t>
            </a:r>
            <a:r>
              <a:rPr lang="en-US" err="1"/>
              <a:t>adipiscing</a:t>
            </a:r>
            <a:r>
              <a:rPr lang="en-US"/>
              <a:t> </a:t>
            </a:r>
            <a:r>
              <a:rPr lang="en-US" err="1"/>
              <a:t>eli</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a:t>
            </a:r>
          </a:p>
        </p:txBody>
      </p:sp>
      <p:sp>
        <p:nvSpPr>
          <p:cNvPr id="5" name="Title 1">
            <a:extLst>
              <a:ext uri="{FF2B5EF4-FFF2-40B4-BE49-F238E27FC236}">
                <a16:creationId xmlns:a16="http://schemas.microsoft.com/office/drawing/2014/main" id="{612597D4-1743-A446-927D-1A918D82A4B6}"/>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
        <p:nvSpPr>
          <p:cNvPr id="6" name="Text Placeholder 3">
            <a:extLst>
              <a:ext uri="{FF2B5EF4-FFF2-40B4-BE49-F238E27FC236}">
                <a16:creationId xmlns:a16="http://schemas.microsoft.com/office/drawing/2014/main" id="{B06A5158-AF52-2D44-853D-646A374584A4}"/>
              </a:ext>
            </a:extLst>
          </p:cNvPr>
          <p:cNvSpPr>
            <a:spLocks noGrp="1"/>
          </p:cNvSpPr>
          <p:nvPr>
            <p:ph type="body" sz="quarter" idx="15"/>
          </p:nvPr>
        </p:nvSpPr>
        <p:spPr>
          <a:xfrm>
            <a:off x="627062" y="922044"/>
            <a:ext cx="10841038" cy="413335"/>
          </a:xfrm>
          <a:prstGeom prst="rect">
            <a:avLst/>
          </a:prstGeom>
        </p:spPr>
        <p:txBody>
          <a:bodyPr anchor="t"/>
          <a:lstStyle>
            <a:lvl1pPr marL="0" indent="0">
              <a:buNone/>
              <a:defRPr sz="24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a:t>Edit Master text styles</a:t>
            </a:r>
          </a:p>
        </p:txBody>
      </p:sp>
    </p:spTree>
    <p:extLst>
      <p:ext uri="{BB962C8B-B14F-4D97-AF65-F5344CB8AC3E}">
        <p14:creationId xmlns:p14="http://schemas.microsoft.com/office/powerpoint/2010/main" val="3684674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265778" y="1700784"/>
            <a:ext cx="10841372" cy="4351338"/>
          </a:xfrm>
          <a:prstGeom prst="rect">
            <a:avLst/>
          </a:prstGeom>
        </p:spPr>
        <p:txBody>
          <a:bodyPr>
            <a:noAutofit/>
          </a:bodyPr>
          <a:lstStyle>
            <a:lvl1pPr>
              <a:lnSpc>
                <a:spcPct val="90000"/>
              </a:lnSpc>
              <a:spcBef>
                <a:spcPts val="1400"/>
              </a:spcBef>
              <a:defRPr sz="2200" baseline="0">
                <a:solidFill>
                  <a:srgbClr val="000000"/>
                </a:solidFill>
                <a:latin typeface="+mn-lt"/>
                <a:ea typeface="Inter" panose="020B0502030000000004" pitchFamily="34" charset="0"/>
              </a:defRPr>
            </a:lvl1pPr>
            <a:lvl2pPr>
              <a:lnSpc>
                <a:spcPct val="90000"/>
              </a:lnSpc>
              <a:spcBef>
                <a:spcPts val="900"/>
              </a:spcBef>
              <a:defRPr sz="1800" baseline="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4" name="Title 1">
            <a:extLst>
              <a:ext uri="{FF2B5EF4-FFF2-40B4-BE49-F238E27FC236}">
                <a16:creationId xmlns:a16="http://schemas.microsoft.com/office/drawing/2014/main" id="{6F093C5B-1855-FE4C-86A4-0F32F69CE03A}"/>
              </a:ext>
            </a:extLst>
          </p:cNvPr>
          <p:cNvSpPr>
            <a:spLocks noGrp="1"/>
          </p:cNvSpPr>
          <p:nvPr>
            <p:ph type="title" hasCustomPrompt="1"/>
          </p:nvPr>
        </p:nvSpPr>
        <p:spPr>
          <a:xfrm>
            <a:off x="265778" y="17607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385895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16" userDrawn="1">
          <p15:clr>
            <a:srgbClr val="FBAE40"/>
          </p15:clr>
        </p15:guide>
        <p15:guide id="2" orient="horz" pos="410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728" y="1700784"/>
            <a:ext cx="5181600"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hasCustomPrompt="1"/>
          </p:nvPr>
        </p:nvSpPr>
        <p:spPr>
          <a:xfrm>
            <a:off x="6181344" y="1700784"/>
            <a:ext cx="5181600" cy="435133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5" name="Title 1">
            <a:extLst>
              <a:ext uri="{FF2B5EF4-FFF2-40B4-BE49-F238E27FC236}">
                <a16:creationId xmlns:a16="http://schemas.microsoft.com/office/drawing/2014/main" id="{53D92680-BEB4-DE46-B4B7-E9C06D2C2DE3}"/>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Tree>
    <p:extLst>
      <p:ext uri="{BB962C8B-B14F-4D97-AF65-F5344CB8AC3E}">
        <p14:creationId xmlns:p14="http://schemas.microsoft.com/office/powerpoint/2010/main" val="1135854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ntent, caption">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p:nvPr>
        </p:nvSpPr>
        <p:spPr>
          <a:xfrm>
            <a:off x="731738" y="1333500"/>
            <a:ext cx="5288062" cy="3594691"/>
          </a:xfrm>
          <a:prstGeom prst="rect">
            <a:avLst/>
          </a:prstGeom>
        </p:spPr>
        <p:txBody>
          <a:bodyPr>
            <a:noAutofit/>
          </a:bodyPr>
          <a:lstStyle>
            <a:lvl1pPr marL="0" indent="0">
              <a:lnSpc>
                <a:spcPct val="90000"/>
              </a:lnSpc>
              <a:buNone/>
              <a:defRPr sz="2000">
                <a:solidFill>
                  <a:schemeClr val="tx1"/>
                </a:solidFill>
              </a:defRPr>
            </a:lvl1pPr>
            <a:lvl2pPr>
              <a:lnSpc>
                <a:spcPts val="2600"/>
              </a:lnSpc>
              <a:defRPr sz="16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p:nvPr>
        </p:nvSpPr>
        <p:spPr>
          <a:xfrm>
            <a:off x="6181344" y="1333500"/>
            <a:ext cx="5278918" cy="3594691"/>
          </a:xfrm>
          <a:prstGeom prst="rect">
            <a:avLst/>
          </a:prstGeom>
        </p:spPr>
        <p:txBody>
          <a:bodyPr>
            <a:noAutofit/>
          </a:bodyPr>
          <a:lstStyle>
            <a:lvl1pPr marL="0" indent="0">
              <a:lnSpc>
                <a:spcPct val="90000"/>
              </a:lnSpc>
              <a:buNone/>
              <a:defRPr sz="2000">
                <a:solidFill>
                  <a:schemeClr val="tx1"/>
                </a:solidFill>
              </a:defRPr>
            </a:lvl1pPr>
            <a:lvl2pPr>
              <a:lnSpc>
                <a:spcPts val="2600"/>
              </a:lnSpc>
              <a:defRPr sz="16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p:txBody>
      </p:sp>
      <p:sp>
        <p:nvSpPr>
          <p:cNvPr id="7" name="Text Placeholder 6">
            <a:extLst>
              <a:ext uri="{FF2B5EF4-FFF2-40B4-BE49-F238E27FC236}">
                <a16:creationId xmlns:a16="http://schemas.microsoft.com/office/drawing/2014/main" id="{D47C0A4E-F0F5-BE4B-A4E2-B30FB22DBFB9}"/>
              </a:ext>
            </a:extLst>
          </p:cNvPr>
          <p:cNvSpPr>
            <a:spLocks noGrp="1"/>
          </p:cNvSpPr>
          <p:nvPr>
            <p:ph type="body" sz="quarter" idx="13" hasCustomPrompt="1"/>
          </p:nvPr>
        </p:nvSpPr>
        <p:spPr>
          <a:xfrm>
            <a:off x="731738" y="5024738"/>
            <a:ext cx="5284787" cy="855662"/>
          </a:xfrm>
          <a:prstGeom prst="rect">
            <a:avLst/>
          </a:prstGeom>
        </p:spPr>
        <p:txBody>
          <a:bodyPr>
            <a:normAutofit/>
          </a:bodyPr>
          <a:lstStyle>
            <a:lvl1pPr marL="0" indent="0">
              <a:lnSpc>
                <a:spcPct val="90000"/>
              </a:lnSpc>
              <a:buNone/>
              <a:defRPr sz="1800"/>
            </a:lvl1pPr>
          </a:lstStyle>
          <a:p>
            <a:pPr lvl="0"/>
            <a:r>
              <a:rPr lang="en-US"/>
              <a:t>Brief caption or descriptive statement</a:t>
            </a:r>
          </a:p>
          <a:p>
            <a:pPr lvl="0"/>
            <a:r>
              <a:rPr lang="en-US"/>
              <a:t>Relating to picture</a:t>
            </a:r>
          </a:p>
        </p:txBody>
      </p:sp>
      <p:sp>
        <p:nvSpPr>
          <p:cNvPr id="9" name="Text Placeholder 6">
            <a:extLst>
              <a:ext uri="{FF2B5EF4-FFF2-40B4-BE49-F238E27FC236}">
                <a16:creationId xmlns:a16="http://schemas.microsoft.com/office/drawing/2014/main" id="{B0F1D633-E4A8-504F-A385-0A6D0310CE04}"/>
              </a:ext>
            </a:extLst>
          </p:cNvPr>
          <p:cNvSpPr>
            <a:spLocks noGrp="1"/>
          </p:cNvSpPr>
          <p:nvPr>
            <p:ph type="body" sz="quarter" idx="14" hasCustomPrompt="1"/>
          </p:nvPr>
        </p:nvSpPr>
        <p:spPr>
          <a:xfrm>
            <a:off x="6181345" y="5024738"/>
            <a:ext cx="5286755" cy="855662"/>
          </a:xfrm>
          <a:prstGeom prst="rect">
            <a:avLst/>
          </a:prstGeom>
        </p:spPr>
        <p:txBody>
          <a:bodyPr>
            <a:normAutofit/>
          </a:bodyPr>
          <a:lstStyle>
            <a:lvl1pPr marL="0" indent="0">
              <a:lnSpc>
                <a:spcPct val="90000"/>
              </a:lnSpc>
              <a:buNone/>
              <a:defRPr sz="1800"/>
            </a:lvl1pPr>
          </a:lstStyle>
          <a:p>
            <a:pPr lvl="0"/>
            <a:r>
              <a:rPr lang="en-US"/>
              <a:t>Brief caption or descriptive statement</a:t>
            </a:r>
          </a:p>
          <a:p>
            <a:pPr lvl="0"/>
            <a:r>
              <a:rPr lang="en-US"/>
              <a:t>Relating to picture</a:t>
            </a:r>
          </a:p>
        </p:txBody>
      </p:sp>
      <p:sp>
        <p:nvSpPr>
          <p:cNvPr id="10" name="Title 1">
            <a:extLst>
              <a:ext uri="{FF2B5EF4-FFF2-40B4-BE49-F238E27FC236}">
                <a16:creationId xmlns:a16="http://schemas.microsoft.com/office/drawing/2014/main" id="{A6097DE4-2D58-9F48-A5E5-D21F3555BEE6}"/>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Tree>
    <p:extLst>
      <p:ext uri="{BB962C8B-B14F-4D97-AF65-F5344CB8AC3E}">
        <p14:creationId xmlns:p14="http://schemas.microsoft.com/office/powerpoint/2010/main" val="1796473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ntent, heading">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C2335BB-2964-344F-B83D-44BDDABCAA20}"/>
              </a:ext>
            </a:extLst>
          </p:cNvPr>
          <p:cNvSpPr>
            <a:spLocks noGrp="1"/>
          </p:cNvSpPr>
          <p:nvPr>
            <p:ph type="body" idx="1"/>
          </p:nvPr>
        </p:nvSpPr>
        <p:spPr>
          <a:xfrm>
            <a:off x="628315" y="1298448"/>
            <a:ext cx="5373198" cy="823912"/>
          </a:xfrm>
          <a:prstGeom prst="rect">
            <a:avLst/>
          </a:prstGeom>
        </p:spPr>
        <p:txBody>
          <a:bodyPr anchor="b">
            <a:noAutofit/>
          </a:bodyPr>
          <a:lstStyle>
            <a:lvl1pPr marL="0" indent="0">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F9C4B78-4F24-244A-AF91-2CE9B5EFFCA4}"/>
              </a:ext>
            </a:extLst>
          </p:cNvPr>
          <p:cNvSpPr>
            <a:spLocks noGrp="1"/>
          </p:cNvSpPr>
          <p:nvPr>
            <p:ph sz="half" idx="2" hasCustomPrompt="1"/>
          </p:nvPr>
        </p:nvSpPr>
        <p:spPr>
          <a:xfrm>
            <a:off x="628316" y="2185416"/>
            <a:ext cx="5391484" cy="368458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5" name="Text Placeholder 4">
            <a:extLst>
              <a:ext uri="{FF2B5EF4-FFF2-40B4-BE49-F238E27FC236}">
                <a16:creationId xmlns:a16="http://schemas.microsoft.com/office/drawing/2014/main" id="{13CE70E2-69C2-0143-9D3A-18C5F025E43E}"/>
              </a:ext>
            </a:extLst>
          </p:cNvPr>
          <p:cNvSpPr>
            <a:spLocks noGrp="1"/>
          </p:cNvSpPr>
          <p:nvPr>
            <p:ph type="body" sz="quarter" idx="3"/>
          </p:nvPr>
        </p:nvSpPr>
        <p:spPr>
          <a:xfrm>
            <a:off x="6190488" y="1298448"/>
            <a:ext cx="5277612" cy="823912"/>
          </a:xfrm>
          <a:prstGeom prst="rect">
            <a:avLst/>
          </a:prstGeom>
        </p:spPr>
        <p:txBody>
          <a:bodyPr anchor="b">
            <a:noAutofit/>
          </a:bodyPr>
          <a:lstStyle>
            <a:lvl1pPr marL="0" indent="0">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1AFB09C-3870-2A4D-A9D8-F70837E45014}"/>
              </a:ext>
            </a:extLst>
          </p:cNvPr>
          <p:cNvSpPr>
            <a:spLocks noGrp="1"/>
          </p:cNvSpPr>
          <p:nvPr>
            <p:ph sz="quarter" idx="4" hasCustomPrompt="1"/>
          </p:nvPr>
        </p:nvSpPr>
        <p:spPr>
          <a:xfrm>
            <a:off x="6190488" y="2185416"/>
            <a:ext cx="5277612" cy="3684588"/>
          </a:xfrm>
          <a:prstGeom prst="rect">
            <a:avLst/>
          </a:prstGeom>
        </p:spPr>
        <p:txBody>
          <a:bodyPr>
            <a:noAutofit/>
          </a:bodyPr>
          <a:lstStyle>
            <a:lvl1pPr>
              <a:lnSpc>
                <a:spcPct val="90000"/>
              </a:lnSpc>
              <a:spcBef>
                <a:spcPts val="1400"/>
              </a:spcBef>
              <a:defRPr sz="2200">
                <a:solidFill>
                  <a:schemeClr val="tx1"/>
                </a:solidFill>
              </a:defRPr>
            </a:lvl1pPr>
            <a:lvl2pPr>
              <a:lnSpc>
                <a:spcPct val="90000"/>
              </a:lnSpc>
              <a:spcBef>
                <a:spcPts val="900"/>
              </a:spcBef>
              <a:defRPr sz="18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7" name="Title 1">
            <a:extLst>
              <a:ext uri="{FF2B5EF4-FFF2-40B4-BE49-F238E27FC236}">
                <a16:creationId xmlns:a16="http://schemas.microsoft.com/office/drawing/2014/main" id="{E178A031-37AD-504A-92DC-F014AEAFD600}"/>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Tree>
    <p:extLst>
      <p:ext uri="{BB962C8B-B14F-4D97-AF65-F5344CB8AC3E}">
        <p14:creationId xmlns:p14="http://schemas.microsoft.com/office/powerpoint/2010/main" val="1633414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626465" y="1700784"/>
            <a:ext cx="3473450" cy="4351338"/>
          </a:xfrm>
          <a:prstGeom prst="rect">
            <a:avLst/>
          </a:prstGeom>
        </p:spPr>
        <p:txBody>
          <a:bodyPr>
            <a:noAutofit/>
          </a:bodyPr>
          <a:lstStyle>
            <a:lvl1pPr>
              <a:lnSpc>
                <a:spcPct val="90000"/>
              </a:lnSpc>
              <a:spcBef>
                <a:spcPts val="1000"/>
              </a:spcBef>
              <a:defRPr sz="1800">
                <a:solidFill>
                  <a:schemeClr val="tx1"/>
                </a:solidFill>
              </a:defRPr>
            </a:lvl1pPr>
            <a:lvl2pPr>
              <a:lnSpc>
                <a:spcPct val="90000"/>
              </a:lnSpc>
              <a:spcBef>
                <a:spcPts val="600"/>
              </a:spcBef>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4" name="Content Placeholder 3">
            <a:extLst>
              <a:ext uri="{FF2B5EF4-FFF2-40B4-BE49-F238E27FC236}">
                <a16:creationId xmlns:a16="http://schemas.microsoft.com/office/drawing/2014/main" id="{8C8922C6-1D6C-AB44-BECA-39EC9E894D6D}"/>
              </a:ext>
            </a:extLst>
          </p:cNvPr>
          <p:cNvSpPr>
            <a:spLocks noGrp="1"/>
          </p:cNvSpPr>
          <p:nvPr>
            <p:ph sz="half" idx="2" hasCustomPrompt="1"/>
          </p:nvPr>
        </p:nvSpPr>
        <p:spPr>
          <a:xfrm>
            <a:off x="4263427" y="1700784"/>
            <a:ext cx="3473450" cy="4351338"/>
          </a:xfrm>
          <a:prstGeom prst="rect">
            <a:avLst/>
          </a:prstGeom>
        </p:spPr>
        <p:txBody>
          <a:bodyPr>
            <a:noAutofit/>
          </a:bodyPr>
          <a:lstStyle>
            <a:lvl1pPr>
              <a:lnSpc>
                <a:spcPct val="90000"/>
              </a:lnSpc>
              <a:spcBef>
                <a:spcPts val="1000"/>
              </a:spcBef>
              <a:defRPr sz="1800">
                <a:solidFill>
                  <a:schemeClr val="tx1"/>
                </a:solidFill>
              </a:defRPr>
            </a:lvl1pPr>
            <a:lvl2pPr>
              <a:lnSpc>
                <a:spcPct val="90000"/>
              </a:lnSpc>
              <a:spcBef>
                <a:spcPts val="600"/>
              </a:spcBef>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6" name="Content Placeholder 3">
            <a:extLst>
              <a:ext uri="{FF2B5EF4-FFF2-40B4-BE49-F238E27FC236}">
                <a16:creationId xmlns:a16="http://schemas.microsoft.com/office/drawing/2014/main" id="{F2B631D9-C77C-824C-BCBE-8B7BFAF111D9}"/>
              </a:ext>
            </a:extLst>
          </p:cNvPr>
          <p:cNvSpPr>
            <a:spLocks noGrp="1"/>
          </p:cNvSpPr>
          <p:nvPr>
            <p:ph sz="half" idx="13" hasCustomPrompt="1"/>
          </p:nvPr>
        </p:nvSpPr>
        <p:spPr>
          <a:xfrm>
            <a:off x="7900389" y="1700784"/>
            <a:ext cx="3470276" cy="4351338"/>
          </a:xfrm>
          <a:prstGeom prst="rect">
            <a:avLst/>
          </a:prstGeom>
        </p:spPr>
        <p:txBody>
          <a:bodyPr>
            <a:noAutofit/>
          </a:bodyPr>
          <a:lstStyle>
            <a:lvl1pPr>
              <a:lnSpc>
                <a:spcPct val="90000"/>
              </a:lnSpc>
              <a:spcBef>
                <a:spcPts val="1000"/>
              </a:spcBef>
              <a:defRPr sz="1800">
                <a:solidFill>
                  <a:schemeClr val="tx1"/>
                </a:solidFill>
              </a:defRPr>
            </a:lvl1pPr>
            <a:lvl2pPr>
              <a:lnSpc>
                <a:spcPct val="90000"/>
              </a:lnSpc>
              <a:spcBef>
                <a:spcPts val="600"/>
              </a:spcBef>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7" name="Title 1">
            <a:extLst>
              <a:ext uri="{FF2B5EF4-FFF2-40B4-BE49-F238E27FC236}">
                <a16:creationId xmlns:a16="http://schemas.microsoft.com/office/drawing/2014/main" id="{547D5C90-51D3-B846-A0DB-89367F833066}"/>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Tree>
    <p:extLst>
      <p:ext uri="{BB962C8B-B14F-4D97-AF65-F5344CB8AC3E}">
        <p14:creationId xmlns:p14="http://schemas.microsoft.com/office/powerpoint/2010/main" val="1836678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hree Content, heading, subtitle">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C2335BB-2964-344F-B83D-44BDDABCAA20}"/>
              </a:ext>
            </a:extLst>
          </p:cNvPr>
          <p:cNvSpPr>
            <a:spLocks noGrp="1"/>
          </p:cNvSpPr>
          <p:nvPr>
            <p:ph type="body" idx="1"/>
          </p:nvPr>
        </p:nvSpPr>
        <p:spPr>
          <a:xfrm>
            <a:off x="628316" y="1298448"/>
            <a:ext cx="3569033" cy="822960"/>
          </a:xfrm>
          <a:prstGeom prst="rect">
            <a:avLst/>
          </a:prstGeom>
        </p:spPr>
        <p:txBody>
          <a:bodyPr anchor="b">
            <a:noAutofit/>
          </a:bodyPr>
          <a:lstStyle>
            <a:lvl1pPr marL="0" indent="0">
              <a:buNone/>
              <a:defRPr sz="22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F9C4B78-4F24-244A-AF91-2CE9B5EFFCA4}"/>
              </a:ext>
            </a:extLst>
          </p:cNvPr>
          <p:cNvSpPr>
            <a:spLocks noGrp="1"/>
          </p:cNvSpPr>
          <p:nvPr>
            <p:ph sz="half" idx="2" hasCustomPrompt="1"/>
          </p:nvPr>
        </p:nvSpPr>
        <p:spPr>
          <a:xfrm>
            <a:off x="628316" y="2185416"/>
            <a:ext cx="3569033" cy="3994722"/>
          </a:xfrm>
          <a:prstGeom prst="rect">
            <a:avLst/>
          </a:prstGeom>
        </p:spPr>
        <p:txBody>
          <a:bodyPr>
            <a:noAutofit/>
          </a:bodyPr>
          <a:lstStyle>
            <a:lvl1pPr>
              <a:lnSpc>
                <a:spcPts val="2000"/>
              </a:lnSpc>
              <a:defRPr sz="1800">
                <a:solidFill>
                  <a:schemeClr val="tx1"/>
                </a:solidFill>
              </a:defRPr>
            </a:lvl1pPr>
            <a:lvl2pPr>
              <a:lnSpc>
                <a:spcPts val="2000"/>
              </a:lnSpc>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8" name="Text Placeholder 2">
            <a:extLst>
              <a:ext uri="{FF2B5EF4-FFF2-40B4-BE49-F238E27FC236}">
                <a16:creationId xmlns:a16="http://schemas.microsoft.com/office/drawing/2014/main" id="{F4EE19DC-8D4E-D341-8AA8-3FB30FDC4F26}"/>
              </a:ext>
            </a:extLst>
          </p:cNvPr>
          <p:cNvSpPr>
            <a:spLocks noGrp="1"/>
          </p:cNvSpPr>
          <p:nvPr>
            <p:ph type="body" idx="13"/>
          </p:nvPr>
        </p:nvSpPr>
        <p:spPr>
          <a:xfrm>
            <a:off x="4259607" y="1298448"/>
            <a:ext cx="3573117" cy="822960"/>
          </a:xfrm>
          <a:prstGeom prst="rect">
            <a:avLst/>
          </a:prstGeom>
        </p:spPr>
        <p:txBody>
          <a:bodyPr anchor="b">
            <a:noAutofit/>
          </a:bodyPr>
          <a:lstStyle>
            <a:lvl1pPr marL="0" indent="0">
              <a:buNone/>
              <a:defRPr sz="22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9" name="Content Placeholder 3">
            <a:extLst>
              <a:ext uri="{FF2B5EF4-FFF2-40B4-BE49-F238E27FC236}">
                <a16:creationId xmlns:a16="http://schemas.microsoft.com/office/drawing/2014/main" id="{3A2BD903-D929-C24D-98CA-F0E2548FB58C}"/>
              </a:ext>
            </a:extLst>
          </p:cNvPr>
          <p:cNvSpPr>
            <a:spLocks noGrp="1"/>
          </p:cNvSpPr>
          <p:nvPr>
            <p:ph sz="half" idx="14" hasCustomPrompt="1"/>
          </p:nvPr>
        </p:nvSpPr>
        <p:spPr>
          <a:xfrm>
            <a:off x="4259607" y="2185416"/>
            <a:ext cx="3573117" cy="3994722"/>
          </a:xfrm>
          <a:prstGeom prst="rect">
            <a:avLst/>
          </a:prstGeom>
        </p:spPr>
        <p:txBody>
          <a:bodyPr>
            <a:noAutofit/>
          </a:bodyPr>
          <a:lstStyle>
            <a:lvl1pPr>
              <a:lnSpc>
                <a:spcPts val="2000"/>
              </a:lnSpc>
              <a:defRPr sz="1800">
                <a:solidFill>
                  <a:schemeClr val="tx1"/>
                </a:solidFill>
              </a:defRPr>
            </a:lvl1pPr>
            <a:lvl2pPr>
              <a:lnSpc>
                <a:spcPts val="2000"/>
              </a:lnSpc>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11" name="Text Placeholder 2">
            <a:extLst>
              <a:ext uri="{FF2B5EF4-FFF2-40B4-BE49-F238E27FC236}">
                <a16:creationId xmlns:a16="http://schemas.microsoft.com/office/drawing/2014/main" id="{E4048257-3ABC-6D48-888B-07E54907D07B}"/>
              </a:ext>
            </a:extLst>
          </p:cNvPr>
          <p:cNvSpPr>
            <a:spLocks noGrp="1"/>
          </p:cNvSpPr>
          <p:nvPr>
            <p:ph type="body" idx="15"/>
          </p:nvPr>
        </p:nvSpPr>
        <p:spPr>
          <a:xfrm>
            <a:off x="7893263" y="1298448"/>
            <a:ext cx="3573117" cy="822960"/>
          </a:xfrm>
          <a:prstGeom prst="rect">
            <a:avLst/>
          </a:prstGeom>
        </p:spPr>
        <p:txBody>
          <a:bodyPr anchor="b">
            <a:noAutofit/>
          </a:bodyPr>
          <a:lstStyle>
            <a:lvl1pPr marL="0" indent="0">
              <a:buNone/>
              <a:defRPr sz="22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3">
            <a:extLst>
              <a:ext uri="{FF2B5EF4-FFF2-40B4-BE49-F238E27FC236}">
                <a16:creationId xmlns:a16="http://schemas.microsoft.com/office/drawing/2014/main" id="{DD2C53F7-B3F3-6E4E-8CD8-FE8394323B47}"/>
              </a:ext>
            </a:extLst>
          </p:cNvPr>
          <p:cNvSpPr>
            <a:spLocks noGrp="1"/>
          </p:cNvSpPr>
          <p:nvPr>
            <p:ph sz="half" idx="16" hasCustomPrompt="1"/>
          </p:nvPr>
        </p:nvSpPr>
        <p:spPr>
          <a:xfrm>
            <a:off x="7893263" y="2185416"/>
            <a:ext cx="3573117" cy="3994722"/>
          </a:xfrm>
          <a:prstGeom prst="rect">
            <a:avLst/>
          </a:prstGeom>
        </p:spPr>
        <p:txBody>
          <a:bodyPr>
            <a:noAutofit/>
          </a:bodyPr>
          <a:lstStyle>
            <a:lvl1pPr>
              <a:lnSpc>
                <a:spcPts val="2000"/>
              </a:lnSpc>
              <a:defRPr sz="1800">
                <a:solidFill>
                  <a:schemeClr val="tx1"/>
                </a:solidFill>
              </a:defRPr>
            </a:lvl1pPr>
            <a:lvl2pPr>
              <a:lnSpc>
                <a:spcPts val="2000"/>
              </a:lnSpc>
              <a:defRPr sz="1400">
                <a:solidFill>
                  <a:schemeClr val="tx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a:t>First level bulleted text is </a:t>
            </a:r>
            <a:br>
              <a:rPr lang="en-US"/>
            </a:br>
            <a:r>
              <a:rPr lang="en-US"/>
              <a:t>Arial 18 pt.</a:t>
            </a:r>
          </a:p>
          <a:p>
            <a:pPr lvl="1"/>
            <a:r>
              <a:rPr lang="en-US"/>
              <a:t>Second level text (press tab key) is 14 pt.</a:t>
            </a:r>
          </a:p>
          <a:p>
            <a:r>
              <a:rPr lang="en-US"/>
              <a:t>Arial is the only font used </a:t>
            </a:r>
            <a:br>
              <a:rPr lang="en-US"/>
            </a:br>
            <a:r>
              <a:rPr lang="en-US"/>
              <a:t>in the template</a:t>
            </a:r>
          </a:p>
          <a:p>
            <a:r>
              <a:rPr lang="en-US"/>
              <a:t>All bulleted text is sentence case (capitalize first letter </a:t>
            </a:r>
            <a:br>
              <a:rPr lang="en-US"/>
            </a:br>
            <a:r>
              <a:rPr lang="en-US"/>
              <a:t>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12" name="Title 1">
            <a:extLst>
              <a:ext uri="{FF2B5EF4-FFF2-40B4-BE49-F238E27FC236}">
                <a16:creationId xmlns:a16="http://schemas.microsoft.com/office/drawing/2014/main" id="{64A46A50-B903-3347-8772-58625E888DDF}"/>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
        <p:nvSpPr>
          <p:cNvPr id="14" name="Text Placeholder 3">
            <a:extLst>
              <a:ext uri="{FF2B5EF4-FFF2-40B4-BE49-F238E27FC236}">
                <a16:creationId xmlns:a16="http://schemas.microsoft.com/office/drawing/2014/main" id="{42E9CA0C-3C26-4A44-8287-9C4E9B9334E7}"/>
              </a:ext>
            </a:extLst>
          </p:cNvPr>
          <p:cNvSpPr>
            <a:spLocks noGrp="1"/>
          </p:cNvSpPr>
          <p:nvPr>
            <p:ph type="body" sz="quarter" idx="17"/>
          </p:nvPr>
        </p:nvSpPr>
        <p:spPr>
          <a:xfrm>
            <a:off x="627062" y="922044"/>
            <a:ext cx="10841038" cy="413335"/>
          </a:xfrm>
          <a:prstGeom prst="rect">
            <a:avLst/>
          </a:prstGeom>
        </p:spPr>
        <p:txBody>
          <a:bodyPr anchor="t"/>
          <a:lstStyle>
            <a:lvl1pPr marL="0" indent="0">
              <a:buNone/>
              <a:defRPr sz="24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a:t>Edit Master text styles</a:t>
            </a:r>
          </a:p>
        </p:txBody>
      </p:sp>
    </p:spTree>
    <p:extLst>
      <p:ext uri="{BB962C8B-B14F-4D97-AF65-F5344CB8AC3E}">
        <p14:creationId xmlns:p14="http://schemas.microsoft.com/office/powerpoint/2010/main" val="253977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067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guide id="3" pos="1145">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B62BDF-09FE-7041-A88C-CA70903E3763}"/>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Tree>
    <p:extLst>
      <p:ext uri="{BB962C8B-B14F-4D97-AF65-F5344CB8AC3E}">
        <p14:creationId xmlns:p14="http://schemas.microsoft.com/office/powerpoint/2010/main" val="1872457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Only_subtitle">
    <p:bg>
      <p:bgPr>
        <a:solidFill>
          <a:schemeClr val="bg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139B9B9-ED44-2447-974C-7B2A212A9138}"/>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
        <p:nvSpPr>
          <p:cNvPr id="6" name="Text Placeholder 3">
            <a:extLst>
              <a:ext uri="{FF2B5EF4-FFF2-40B4-BE49-F238E27FC236}">
                <a16:creationId xmlns:a16="http://schemas.microsoft.com/office/drawing/2014/main" id="{0FB58AD4-B5F7-C348-B8E3-10DC77F1F991}"/>
              </a:ext>
            </a:extLst>
          </p:cNvPr>
          <p:cNvSpPr>
            <a:spLocks noGrp="1"/>
          </p:cNvSpPr>
          <p:nvPr>
            <p:ph type="body" sz="quarter" idx="15"/>
          </p:nvPr>
        </p:nvSpPr>
        <p:spPr>
          <a:xfrm>
            <a:off x="627062" y="922044"/>
            <a:ext cx="10841038" cy="413335"/>
          </a:xfrm>
          <a:prstGeom prst="rect">
            <a:avLst/>
          </a:prstGeom>
        </p:spPr>
        <p:txBody>
          <a:bodyPr anchor="t"/>
          <a:lstStyle>
            <a:lvl1pPr marL="0" indent="0">
              <a:buNone/>
              <a:defRPr sz="2400">
                <a:solidFill>
                  <a:schemeClr val="accent6"/>
                </a:solidFill>
              </a:defRPr>
            </a:lvl1pPr>
            <a:lvl2pPr marL="457200" indent="0">
              <a:buFont typeface="Arial" panose="020B0604020202020204" pitchFamily="34" charset="0"/>
              <a:buNone/>
              <a:defRPr>
                <a:solidFill>
                  <a:schemeClr val="accent6"/>
                </a:solidFill>
              </a:defRPr>
            </a:lvl2pPr>
          </a:lstStyle>
          <a:p>
            <a:pPr lvl="0"/>
            <a:r>
              <a:rPr lang="en-US"/>
              <a:t>Edit Master text styles</a:t>
            </a:r>
          </a:p>
        </p:txBody>
      </p:sp>
    </p:spTree>
    <p:extLst>
      <p:ext uri="{BB962C8B-B14F-4D97-AF65-F5344CB8AC3E}">
        <p14:creationId xmlns:p14="http://schemas.microsoft.com/office/powerpoint/2010/main" val="3038893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31837" y="1333501"/>
            <a:ext cx="7100887" cy="4550134"/>
          </a:xfrm>
          <a:prstGeom prst="rect">
            <a:avLst/>
          </a:prstGeom>
        </p:spPr>
        <p:txBody>
          <a:bodyPr/>
          <a:lstStyle>
            <a:lvl1pPr marL="0" indent="0">
              <a:buNone/>
              <a:defRPr/>
            </a:lvl1pPr>
          </a:lstStyle>
          <a:p>
            <a:r>
              <a:rPr lang="en-US"/>
              <a:t>Click icon to add picture</a:t>
            </a:r>
          </a:p>
        </p:txBody>
      </p:sp>
      <p:sp>
        <p:nvSpPr>
          <p:cNvPr id="9" name="Text Placeholder 8">
            <a:extLst>
              <a:ext uri="{FF2B5EF4-FFF2-40B4-BE49-F238E27FC236}">
                <a16:creationId xmlns:a16="http://schemas.microsoft.com/office/drawing/2014/main" id="{6AD0FC58-C2A0-D94B-B6DA-C2E33F42598A}"/>
              </a:ext>
            </a:extLst>
          </p:cNvPr>
          <p:cNvSpPr>
            <a:spLocks noGrp="1"/>
          </p:cNvSpPr>
          <p:nvPr>
            <p:ph type="body" sz="quarter" idx="14" hasCustomPrompt="1"/>
          </p:nvPr>
        </p:nvSpPr>
        <p:spPr>
          <a:xfrm>
            <a:off x="7899816" y="1333502"/>
            <a:ext cx="3568284" cy="4550132"/>
          </a:xfrm>
          <a:prstGeom prst="rect">
            <a:avLst/>
          </a:prstGeom>
        </p:spPr>
        <p:txBody>
          <a:bodyPr>
            <a:normAutofit/>
          </a:bodyPr>
          <a:lstStyle>
            <a:lvl1pPr marL="0" indent="0">
              <a:lnSpc>
                <a:spcPct val="90000"/>
              </a:lnSpc>
              <a:buNone/>
              <a:defRPr sz="2000"/>
            </a:lvl1pPr>
          </a:lstStyle>
          <a:p>
            <a:pPr lvl="0"/>
            <a:r>
              <a:rPr lang="en-US" sz="2000"/>
              <a:t>Brief caption or descriptive</a:t>
            </a:r>
          </a:p>
          <a:p>
            <a:pPr lvl="0"/>
            <a:r>
              <a:rPr lang="en-US" sz="2000"/>
              <a:t>Statement relating to picture</a:t>
            </a:r>
            <a:endParaRPr lang="en-US"/>
          </a:p>
        </p:txBody>
      </p:sp>
      <p:sp>
        <p:nvSpPr>
          <p:cNvPr id="6" name="Title 1">
            <a:extLst>
              <a:ext uri="{FF2B5EF4-FFF2-40B4-BE49-F238E27FC236}">
                <a16:creationId xmlns:a16="http://schemas.microsoft.com/office/drawing/2014/main" id="{88BCE58D-A19F-254D-833D-BE1804D1BD04}"/>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Tree>
    <p:extLst>
      <p:ext uri="{BB962C8B-B14F-4D97-AF65-F5344CB8AC3E}">
        <p14:creationId xmlns:p14="http://schemas.microsoft.com/office/powerpoint/2010/main" val="914466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Pictures with Captions">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31117" y="1333500"/>
            <a:ext cx="5284052" cy="3601721"/>
          </a:xfrm>
          <a:prstGeom prst="rect">
            <a:avLst/>
          </a:prstGeom>
        </p:spPr>
        <p:txBody>
          <a:bodyPr/>
          <a:lstStyle>
            <a:lvl1pPr marL="0" indent="0">
              <a:buNone/>
              <a:defRPr/>
            </a:lvl1pPr>
          </a:lstStyle>
          <a:p>
            <a:r>
              <a:rPr lang="en-US"/>
              <a:t>Click icon to add picture</a:t>
            </a:r>
          </a:p>
        </p:txBody>
      </p:sp>
      <p:sp>
        <p:nvSpPr>
          <p:cNvPr id="8" name="Picture Placeholder 6">
            <a:extLst>
              <a:ext uri="{FF2B5EF4-FFF2-40B4-BE49-F238E27FC236}">
                <a16:creationId xmlns:a16="http://schemas.microsoft.com/office/drawing/2014/main" id="{341FA6D0-835B-D64B-A6E9-EB320408D705}"/>
              </a:ext>
            </a:extLst>
          </p:cNvPr>
          <p:cNvSpPr>
            <a:spLocks noGrp="1"/>
          </p:cNvSpPr>
          <p:nvPr>
            <p:ph type="pic" sz="quarter" idx="14"/>
          </p:nvPr>
        </p:nvSpPr>
        <p:spPr>
          <a:xfrm>
            <a:off x="6176833" y="1333500"/>
            <a:ext cx="5291267" cy="3616547"/>
          </a:xfrm>
          <a:prstGeom prst="rect">
            <a:avLst/>
          </a:prstGeom>
        </p:spPr>
        <p:txBody>
          <a:bodyPr/>
          <a:lstStyle>
            <a:lvl1pPr marL="0" indent="0">
              <a:buNone/>
              <a:defRPr/>
            </a:lvl1pPr>
          </a:lstStyle>
          <a:p>
            <a:r>
              <a:rPr lang="en-US"/>
              <a:t>Click icon to add picture</a:t>
            </a:r>
          </a:p>
        </p:txBody>
      </p:sp>
      <p:sp>
        <p:nvSpPr>
          <p:cNvPr id="10" name="Text Placeholder 9">
            <a:extLst>
              <a:ext uri="{FF2B5EF4-FFF2-40B4-BE49-F238E27FC236}">
                <a16:creationId xmlns:a16="http://schemas.microsoft.com/office/drawing/2014/main" id="{4CDA9026-475B-C846-B13C-BE18FA354E2B}"/>
              </a:ext>
            </a:extLst>
          </p:cNvPr>
          <p:cNvSpPr>
            <a:spLocks noGrp="1"/>
          </p:cNvSpPr>
          <p:nvPr>
            <p:ph type="body" sz="quarter" idx="15" hasCustomPrompt="1"/>
          </p:nvPr>
        </p:nvSpPr>
        <p:spPr>
          <a:xfrm>
            <a:off x="732355" y="5056551"/>
            <a:ext cx="5284052" cy="827087"/>
          </a:xfrm>
          <a:prstGeom prst="rect">
            <a:avLst/>
          </a:prstGeom>
        </p:spPr>
        <p:txBody>
          <a:bodyPr>
            <a:normAutofit/>
          </a:bodyPr>
          <a:lstStyle>
            <a:lvl1pPr marL="0" indent="0">
              <a:buNone/>
              <a:defRPr sz="1800"/>
            </a:lvl1pPr>
          </a:lstStyle>
          <a:p>
            <a:pPr lvl="0"/>
            <a:r>
              <a:rPr lang="en-US" sz="1800"/>
              <a:t>Brief caption or descriptive statement relating </a:t>
            </a:r>
            <a:br>
              <a:rPr lang="en-US" sz="1800"/>
            </a:br>
            <a:r>
              <a:rPr lang="en-US" sz="1800"/>
              <a:t>to picture</a:t>
            </a:r>
            <a:endParaRPr lang="en-US"/>
          </a:p>
        </p:txBody>
      </p:sp>
      <p:sp>
        <p:nvSpPr>
          <p:cNvPr id="11" name="Text Placeholder 9">
            <a:extLst>
              <a:ext uri="{FF2B5EF4-FFF2-40B4-BE49-F238E27FC236}">
                <a16:creationId xmlns:a16="http://schemas.microsoft.com/office/drawing/2014/main" id="{93662F84-B0B5-9A45-B477-D6B88CC0926C}"/>
              </a:ext>
            </a:extLst>
          </p:cNvPr>
          <p:cNvSpPr>
            <a:spLocks noGrp="1"/>
          </p:cNvSpPr>
          <p:nvPr>
            <p:ph type="body" sz="quarter" idx="16" hasCustomPrompt="1"/>
          </p:nvPr>
        </p:nvSpPr>
        <p:spPr>
          <a:xfrm>
            <a:off x="6176833" y="5056551"/>
            <a:ext cx="5291267" cy="827087"/>
          </a:xfrm>
          <a:prstGeom prst="rect">
            <a:avLst/>
          </a:prstGeom>
        </p:spPr>
        <p:txBody>
          <a:bodyPr>
            <a:normAutofit/>
          </a:bodyPr>
          <a:lstStyle>
            <a:lvl1pPr marL="0" indent="0">
              <a:buNone/>
              <a:defRPr sz="1800"/>
            </a:lvl1pPr>
          </a:lstStyle>
          <a:p>
            <a:pPr lvl="0"/>
            <a:r>
              <a:rPr lang="en-US" sz="1800"/>
              <a:t>Brief caption or descriptive statement relating </a:t>
            </a:r>
            <a:br>
              <a:rPr lang="en-US" sz="1800"/>
            </a:br>
            <a:r>
              <a:rPr lang="en-US" sz="1800"/>
              <a:t>to picture</a:t>
            </a:r>
            <a:endParaRPr lang="en-US"/>
          </a:p>
        </p:txBody>
      </p:sp>
      <p:sp>
        <p:nvSpPr>
          <p:cNvPr id="9" name="Title 1">
            <a:extLst>
              <a:ext uri="{FF2B5EF4-FFF2-40B4-BE49-F238E27FC236}">
                <a16:creationId xmlns:a16="http://schemas.microsoft.com/office/drawing/2014/main" id="{AC7D8CEB-BB8E-1048-B979-FDAB5E5A6CE4}"/>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Tree>
    <p:extLst>
      <p:ext uri="{BB962C8B-B14F-4D97-AF65-F5344CB8AC3E}">
        <p14:creationId xmlns:p14="http://schemas.microsoft.com/office/powerpoint/2010/main" val="2387653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subtit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7141C5-CA5A-D043-831B-6BAF84ED2D87}"/>
              </a:ext>
            </a:extLst>
          </p:cNvPr>
          <p:cNvSpPr>
            <a:spLocks noGrp="1"/>
          </p:cNvSpPr>
          <p:nvPr>
            <p:ph sz="half" idx="1" hasCustomPrompt="1"/>
          </p:nvPr>
        </p:nvSpPr>
        <p:spPr>
          <a:xfrm>
            <a:off x="253744" y="1602429"/>
            <a:ext cx="10841372" cy="4351338"/>
          </a:xfrm>
          <a:prstGeom prst="rect">
            <a:avLst/>
          </a:prstGeom>
        </p:spPr>
        <p:txBody>
          <a:bodyPr>
            <a:noAutofit/>
          </a:bodyPr>
          <a:lstStyle>
            <a:lvl1pPr>
              <a:lnSpc>
                <a:spcPct val="90000"/>
              </a:lnSpc>
              <a:spcBef>
                <a:spcPts val="1400"/>
              </a:spcBef>
              <a:defRPr sz="2200">
                <a:solidFill>
                  <a:srgbClr val="000000"/>
                </a:solidFill>
                <a:latin typeface="+mn-lt"/>
                <a:ea typeface="Inter" panose="020B0502030000000004" pitchFamily="34" charset="0"/>
              </a:defRPr>
            </a:lvl1pPr>
            <a:lvl2pPr>
              <a:lnSpc>
                <a:spcPct val="90000"/>
              </a:lnSpc>
              <a:spcBef>
                <a:spcPts val="900"/>
              </a:spcBef>
              <a:defRPr sz="1800">
                <a:solidFill>
                  <a:srgbClr val="000000"/>
                </a:solidFill>
                <a:latin typeface="+mn-lt"/>
                <a:ea typeface="Inter" panose="020B0502030000000004" pitchFamily="34" charset="0"/>
              </a:defRPr>
            </a:lvl2pPr>
            <a:lvl3pPr>
              <a:defRPr>
                <a:solidFill>
                  <a:schemeClr val="tx1"/>
                </a:solidFill>
              </a:defRPr>
            </a:lvl3pPr>
            <a:lvl4pPr>
              <a:defRPr>
                <a:solidFill>
                  <a:schemeClr val="tx1"/>
                </a:solidFill>
              </a:defRPr>
            </a:lvl4pPr>
            <a:lvl5pPr>
              <a:defRPr>
                <a:solidFill>
                  <a:schemeClr val="tx1"/>
                </a:solidFill>
              </a:defRPr>
            </a:lvl5pPr>
          </a:lstStyle>
          <a:p>
            <a:r>
              <a:rPr lang="en-US"/>
              <a:t>First level bulleted text is Arial 22 pt.</a:t>
            </a:r>
          </a:p>
          <a:p>
            <a:pPr lvl="1"/>
            <a:r>
              <a:rPr lang="en-US"/>
              <a:t>Second level text (press tab key) is 18 pt.</a:t>
            </a:r>
          </a:p>
          <a:p>
            <a:r>
              <a:rPr lang="en-US"/>
              <a:t>Arial is the only font used in the template</a:t>
            </a:r>
          </a:p>
          <a:p>
            <a:r>
              <a:rPr lang="en-US"/>
              <a:t>All bulleted text is sentence case (capitalize first letter of first word)</a:t>
            </a:r>
          </a:p>
          <a:p>
            <a:r>
              <a:rPr lang="en-US"/>
              <a:t>Use </a:t>
            </a:r>
            <a:r>
              <a:rPr lang="en-US" b="1">
                <a:solidFill>
                  <a:schemeClr val="accent6"/>
                </a:solidFill>
              </a:rPr>
              <a:t>bold</a:t>
            </a:r>
            <a:r>
              <a:rPr lang="en-US">
                <a:solidFill>
                  <a:schemeClr val="accent6"/>
                </a:solidFill>
              </a:rPr>
              <a:t>, red </a:t>
            </a:r>
            <a:r>
              <a:rPr lang="en-US"/>
              <a:t>or both to highlight text</a:t>
            </a:r>
          </a:p>
        </p:txBody>
      </p:sp>
      <p:sp>
        <p:nvSpPr>
          <p:cNvPr id="9" name="Text Placeholder 3">
            <a:extLst>
              <a:ext uri="{FF2B5EF4-FFF2-40B4-BE49-F238E27FC236}">
                <a16:creationId xmlns:a16="http://schemas.microsoft.com/office/drawing/2014/main" id="{E3162B4C-8AAC-054A-8207-7F3B050AE651}"/>
              </a:ext>
            </a:extLst>
          </p:cNvPr>
          <p:cNvSpPr>
            <a:spLocks noGrp="1"/>
          </p:cNvSpPr>
          <p:nvPr>
            <p:ph type="body" sz="quarter" idx="15"/>
          </p:nvPr>
        </p:nvSpPr>
        <p:spPr>
          <a:xfrm>
            <a:off x="254078" y="902276"/>
            <a:ext cx="10841038" cy="413335"/>
          </a:xfrm>
          <a:prstGeom prst="rect">
            <a:avLst/>
          </a:prstGeom>
        </p:spPr>
        <p:txBody>
          <a:bodyPr anchor="t"/>
          <a:lstStyle>
            <a:lvl1pPr marL="0" indent="0">
              <a:buNone/>
              <a:defRPr sz="2000">
                <a:solidFill>
                  <a:schemeClr val="tx1">
                    <a:lumMod val="50000"/>
                    <a:lumOff val="50000"/>
                  </a:schemeClr>
                </a:solidFill>
                <a:latin typeface="+mn-lt"/>
                <a:ea typeface="Inter" panose="020B0502030000000004" pitchFamily="34" charset="0"/>
              </a:defRPr>
            </a:lvl1pPr>
            <a:lvl2pPr marL="457200" indent="0">
              <a:buFont typeface="Arial" panose="020B0604020202020204" pitchFamily="34" charset="0"/>
              <a:buNone/>
              <a:defRPr>
                <a:solidFill>
                  <a:schemeClr val="accent6"/>
                </a:solidFill>
              </a:defRPr>
            </a:lvl2pPr>
          </a:lstStyle>
          <a:p>
            <a:pPr lvl="0"/>
            <a:r>
              <a:rPr lang="en-US"/>
              <a:t>Click to edit Master text styles</a:t>
            </a:r>
          </a:p>
        </p:txBody>
      </p:sp>
      <p:sp>
        <p:nvSpPr>
          <p:cNvPr id="5" name="Title 1">
            <a:extLst>
              <a:ext uri="{FF2B5EF4-FFF2-40B4-BE49-F238E27FC236}">
                <a16:creationId xmlns:a16="http://schemas.microsoft.com/office/drawing/2014/main" id="{05DD4CF1-882B-EA45-BAB0-DC78082DF97D}"/>
              </a:ext>
            </a:extLst>
          </p:cNvPr>
          <p:cNvSpPr>
            <a:spLocks noGrp="1"/>
          </p:cNvSpPr>
          <p:nvPr>
            <p:ph type="title" hasCustomPrompt="1"/>
          </p:nvPr>
        </p:nvSpPr>
        <p:spPr>
          <a:xfrm>
            <a:off x="257952" y="178123"/>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2861027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p15:clr>
            <a:srgbClr val="FBAE40"/>
          </p15:clr>
        </p15:guide>
        <p15:guide id="2" orient="horz" pos="4104" userDrawn="1">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hree Pictures with Captions">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28404" y="1700783"/>
            <a:ext cx="3468945" cy="3234895"/>
          </a:xfrm>
          <a:prstGeom prst="rect">
            <a:avLst/>
          </a:prstGeom>
        </p:spPr>
        <p:txBody>
          <a:bodyPr/>
          <a:lstStyle>
            <a:lvl1pPr marL="0" indent="0">
              <a:buNone/>
              <a:defRPr/>
            </a:lvl1pPr>
          </a:lstStyle>
          <a:p>
            <a:r>
              <a:rPr lang="en-US"/>
              <a:t>Click icon to add picture</a:t>
            </a:r>
          </a:p>
        </p:txBody>
      </p:sp>
      <p:sp>
        <p:nvSpPr>
          <p:cNvPr id="10" name="Text Placeholder 9">
            <a:extLst>
              <a:ext uri="{FF2B5EF4-FFF2-40B4-BE49-F238E27FC236}">
                <a16:creationId xmlns:a16="http://schemas.microsoft.com/office/drawing/2014/main" id="{4CDA9026-475B-C846-B13C-BE18FA354E2B}"/>
              </a:ext>
            </a:extLst>
          </p:cNvPr>
          <p:cNvSpPr>
            <a:spLocks noGrp="1"/>
          </p:cNvSpPr>
          <p:nvPr>
            <p:ph type="body" sz="quarter" idx="15" hasCustomPrompt="1"/>
          </p:nvPr>
        </p:nvSpPr>
        <p:spPr>
          <a:xfrm>
            <a:off x="732908" y="5056552"/>
            <a:ext cx="3473450" cy="827087"/>
          </a:xfrm>
          <a:prstGeom prst="rect">
            <a:avLst/>
          </a:prstGeom>
        </p:spPr>
        <p:txBody>
          <a:bodyPr>
            <a:normAutofit/>
          </a:bodyPr>
          <a:lstStyle>
            <a:lvl1pPr marL="0" indent="0">
              <a:buNone/>
              <a:defRPr sz="1600"/>
            </a:lvl1pPr>
          </a:lstStyle>
          <a:p>
            <a:pPr lvl="0"/>
            <a:r>
              <a:rPr lang="en-US" sz="1800"/>
              <a:t>Brief caption or descriptive statement relating to picture</a:t>
            </a:r>
            <a:endParaRPr lang="en-US"/>
          </a:p>
        </p:txBody>
      </p:sp>
      <p:sp>
        <p:nvSpPr>
          <p:cNvPr id="12" name="Picture Placeholder 6">
            <a:extLst>
              <a:ext uri="{FF2B5EF4-FFF2-40B4-BE49-F238E27FC236}">
                <a16:creationId xmlns:a16="http://schemas.microsoft.com/office/drawing/2014/main" id="{E29608CA-13F2-424A-983D-EF48D52663D4}"/>
              </a:ext>
            </a:extLst>
          </p:cNvPr>
          <p:cNvSpPr>
            <a:spLocks noGrp="1"/>
          </p:cNvSpPr>
          <p:nvPr>
            <p:ph type="pic" sz="quarter" idx="17"/>
          </p:nvPr>
        </p:nvSpPr>
        <p:spPr>
          <a:xfrm>
            <a:off x="4360863" y="1700783"/>
            <a:ext cx="3471861" cy="3234895"/>
          </a:xfrm>
          <a:prstGeom prst="rect">
            <a:avLst/>
          </a:prstGeom>
        </p:spPr>
        <p:txBody>
          <a:bodyPr/>
          <a:lstStyle>
            <a:lvl1pPr marL="0" indent="0">
              <a:buNone/>
              <a:defRPr/>
            </a:lvl1pPr>
          </a:lstStyle>
          <a:p>
            <a:r>
              <a:rPr lang="en-US"/>
              <a:t>Click icon to add picture</a:t>
            </a:r>
          </a:p>
        </p:txBody>
      </p:sp>
      <p:sp>
        <p:nvSpPr>
          <p:cNvPr id="13" name="Picture Placeholder 6">
            <a:extLst>
              <a:ext uri="{FF2B5EF4-FFF2-40B4-BE49-F238E27FC236}">
                <a16:creationId xmlns:a16="http://schemas.microsoft.com/office/drawing/2014/main" id="{9B79A963-562D-E543-9F8B-E434F10ED703}"/>
              </a:ext>
            </a:extLst>
          </p:cNvPr>
          <p:cNvSpPr>
            <a:spLocks noGrp="1"/>
          </p:cNvSpPr>
          <p:nvPr>
            <p:ph type="pic" sz="quarter" idx="18"/>
          </p:nvPr>
        </p:nvSpPr>
        <p:spPr>
          <a:xfrm>
            <a:off x="7996238" y="1700783"/>
            <a:ext cx="3471862" cy="3234895"/>
          </a:xfrm>
          <a:prstGeom prst="rect">
            <a:avLst/>
          </a:prstGeom>
        </p:spPr>
        <p:txBody>
          <a:bodyPr/>
          <a:lstStyle>
            <a:lvl1pPr marL="0" indent="0">
              <a:buNone/>
              <a:defRPr/>
            </a:lvl1pPr>
          </a:lstStyle>
          <a:p>
            <a:r>
              <a:rPr lang="en-US"/>
              <a:t>Click icon to add picture</a:t>
            </a:r>
          </a:p>
        </p:txBody>
      </p:sp>
      <p:sp>
        <p:nvSpPr>
          <p:cNvPr id="14" name="Text Placeholder 9">
            <a:extLst>
              <a:ext uri="{FF2B5EF4-FFF2-40B4-BE49-F238E27FC236}">
                <a16:creationId xmlns:a16="http://schemas.microsoft.com/office/drawing/2014/main" id="{5662793B-8197-B643-B782-F262E1B1EAF2}"/>
              </a:ext>
            </a:extLst>
          </p:cNvPr>
          <p:cNvSpPr>
            <a:spLocks noGrp="1"/>
          </p:cNvSpPr>
          <p:nvPr>
            <p:ph type="body" sz="quarter" idx="19" hasCustomPrompt="1"/>
          </p:nvPr>
        </p:nvSpPr>
        <p:spPr>
          <a:xfrm>
            <a:off x="4360863" y="5056552"/>
            <a:ext cx="3465863" cy="827087"/>
          </a:xfrm>
          <a:prstGeom prst="rect">
            <a:avLst/>
          </a:prstGeom>
        </p:spPr>
        <p:txBody>
          <a:bodyPr>
            <a:normAutofit/>
          </a:bodyPr>
          <a:lstStyle>
            <a:lvl1pPr marL="0" indent="0">
              <a:buNone/>
              <a:defRPr sz="1600"/>
            </a:lvl1pPr>
          </a:lstStyle>
          <a:p>
            <a:pPr lvl="0"/>
            <a:r>
              <a:rPr lang="en-US" sz="1800"/>
              <a:t>Brief caption or descriptive statement relating to picture</a:t>
            </a:r>
            <a:endParaRPr lang="en-US"/>
          </a:p>
        </p:txBody>
      </p:sp>
      <p:sp>
        <p:nvSpPr>
          <p:cNvPr id="15" name="Text Placeholder 9">
            <a:extLst>
              <a:ext uri="{FF2B5EF4-FFF2-40B4-BE49-F238E27FC236}">
                <a16:creationId xmlns:a16="http://schemas.microsoft.com/office/drawing/2014/main" id="{7BDA6846-9778-CB4D-9D85-1FD107D64C1B}"/>
              </a:ext>
            </a:extLst>
          </p:cNvPr>
          <p:cNvSpPr>
            <a:spLocks noGrp="1"/>
          </p:cNvSpPr>
          <p:nvPr>
            <p:ph type="body" sz="quarter" idx="20" hasCustomPrompt="1"/>
          </p:nvPr>
        </p:nvSpPr>
        <p:spPr>
          <a:xfrm>
            <a:off x="7996238" y="5056552"/>
            <a:ext cx="3471862" cy="827087"/>
          </a:xfrm>
          <a:prstGeom prst="rect">
            <a:avLst/>
          </a:prstGeom>
        </p:spPr>
        <p:txBody>
          <a:bodyPr>
            <a:normAutofit/>
          </a:bodyPr>
          <a:lstStyle>
            <a:lvl1pPr marL="0" indent="0">
              <a:buNone/>
              <a:defRPr sz="1600"/>
            </a:lvl1pPr>
          </a:lstStyle>
          <a:p>
            <a:pPr lvl="0"/>
            <a:r>
              <a:rPr lang="en-US" sz="1800"/>
              <a:t>Brief caption or descriptive statement relating to picture</a:t>
            </a:r>
            <a:endParaRPr lang="en-US"/>
          </a:p>
        </p:txBody>
      </p:sp>
      <p:sp>
        <p:nvSpPr>
          <p:cNvPr id="9" name="Title 1">
            <a:extLst>
              <a:ext uri="{FF2B5EF4-FFF2-40B4-BE49-F238E27FC236}">
                <a16:creationId xmlns:a16="http://schemas.microsoft.com/office/drawing/2014/main" id="{DDBB3E38-26B9-BC4F-B638-1520F3CBA31E}"/>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Tree>
    <p:extLst>
      <p:ext uri="{BB962C8B-B14F-4D97-AF65-F5344CB8AC3E}">
        <p14:creationId xmlns:p14="http://schemas.microsoft.com/office/powerpoint/2010/main" val="891877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our Pictures with Cations">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FCEF4AC-497F-6740-AF4C-F4E7F5B8A781}"/>
              </a:ext>
            </a:extLst>
          </p:cNvPr>
          <p:cNvSpPr>
            <a:spLocks noGrp="1"/>
          </p:cNvSpPr>
          <p:nvPr>
            <p:ph type="pic" sz="quarter" idx="13"/>
          </p:nvPr>
        </p:nvSpPr>
        <p:spPr>
          <a:xfrm>
            <a:off x="732908" y="1700784"/>
            <a:ext cx="2531227" cy="2627696"/>
          </a:xfrm>
          <a:prstGeom prst="rect">
            <a:avLst/>
          </a:prstGeom>
        </p:spPr>
        <p:txBody>
          <a:bodyPr/>
          <a:lstStyle>
            <a:lvl1pPr marL="0" indent="0">
              <a:buNone/>
              <a:defRPr/>
            </a:lvl1pPr>
          </a:lstStyle>
          <a:p>
            <a:r>
              <a:rPr lang="en-US"/>
              <a:t>Click icon to add picture</a:t>
            </a:r>
          </a:p>
        </p:txBody>
      </p:sp>
      <p:sp>
        <p:nvSpPr>
          <p:cNvPr id="8" name="Text Placeholder 7">
            <a:extLst>
              <a:ext uri="{FF2B5EF4-FFF2-40B4-BE49-F238E27FC236}">
                <a16:creationId xmlns:a16="http://schemas.microsoft.com/office/drawing/2014/main" id="{9B486807-DA1D-D048-90AB-E2822BD41C59}"/>
              </a:ext>
            </a:extLst>
          </p:cNvPr>
          <p:cNvSpPr>
            <a:spLocks noGrp="1"/>
          </p:cNvSpPr>
          <p:nvPr>
            <p:ph type="body" sz="quarter" idx="14" hasCustomPrompt="1"/>
          </p:nvPr>
        </p:nvSpPr>
        <p:spPr>
          <a:xfrm>
            <a:off x="732908" y="4449079"/>
            <a:ext cx="2531227"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a:t>Brief caption or descriptive statement relating to picture</a:t>
            </a:r>
            <a:endParaRPr lang="en-US"/>
          </a:p>
        </p:txBody>
      </p:sp>
      <p:sp>
        <p:nvSpPr>
          <p:cNvPr id="19" name="Picture Placeholder 6">
            <a:extLst>
              <a:ext uri="{FF2B5EF4-FFF2-40B4-BE49-F238E27FC236}">
                <a16:creationId xmlns:a16="http://schemas.microsoft.com/office/drawing/2014/main" id="{6D5BD184-0386-3544-B7D9-244C594525D4}"/>
              </a:ext>
            </a:extLst>
          </p:cNvPr>
          <p:cNvSpPr>
            <a:spLocks noGrp="1"/>
          </p:cNvSpPr>
          <p:nvPr>
            <p:ph type="pic" sz="quarter" idx="15"/>
          </p:nvPr>
        </p:nvSpPr>
        <p:spPr>
          <a:xfrm>
            <a:off x="3458277" y="1700784"/>
            <a:ext cx="2531227" cy="2627696"/>
          </a:xfrm>
          <a:prstGeom prst="rect">
            <a:avLst/>
          </a:prstGeom>
        </p:spPr>
        <p:txBody>
          <a:bodyPr/>
          <a:lstStyle>
            <a:lvl1pPr marL="0" indent="0">
              <a:buNone/>
              <a:defRPr/>
            </a:lvl1pPr>
          </a:lstStyle>
          <a:p>
            <a:r>
              <a:rPr lang="en-US"/>
              <a:t>Click icon to add picture</a:t>
            </a:r>
          </a:p>
        </p:txBody>
      </p:sp>
      <p:sp>
        <p:nvSpPr>
          <p:cNvPr id="20" name="Text Placeholder 7">
            <a:extLst>
              <a:ext uri="{FF2B5EF4-FFF2-40B4-BE49-F238E27FC236}">
                <a16:creationId xmlns:a16="http://schemas.microsoft.com/office/drawing/2014/main" id="{84B1B318-FBD7-8E43-86FD-EEC72A8A9C9F}"/>
              </a:ext>
            </a:extLst>
          </p:cNvPr>
          <p:cNvSpPr>
            <a:spLocks noGrp="1"/>
          </p:cNvSpPr>
          <p:nvPr>
            <p:ph type="body" sz="quarter" idx="16" hasCustomPrompt="1"/>
          </p:nvPr>
        </p:nvSpPr>
        <p:spPr>
          <a:xfrm>
            <a:off x="3458276" y="4449079"/>
            <a:ext cx="2541070"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a:t>Brief caption or descriptive statement relating to picture</a:t>
            </a:r>
            <a:endParaRPr lang="en-US"/>
          </a:p>
        </p:txBody>
      </p:sp>
      <p:sp>
        <p:nvSpPr>
          <p:cNvPr id="21" name="Picture Placeholder 6">
            <a:extLst>
              <a:ext uri="{FF2B5EF4-FFF2-40B4-BE49-F238E27FC236}">
                <a16:creationId xmlns:a16="http://schemas.microsoft.com/office/drawing/2014/main" id="{C1820232-91B0-CF47-8C24-E93695570F40}"/>
              </a:ext>
            </a:extLst>
          </p:cNvPr>
          <p:cNvSpPr>
            <a:spLocks noGrp="1"/>
          </p:cNvSpPr>
          <p:nvPr>
            <p:ph type="pic" sz="quarter" idx="17"/>
          </p:nvPr>
        </p:nvSpPr>
        <p:spPr>
          <a:xfrm>
            <a:off x="6192654" y="1700784"/>
            <a:ext cx="2531227" cy="2627696"/>
          </a:xfrm>
          <a:prstGeom prst="rect">
            <a:avLst/>
          </a:prstGeom>
        </p:spPr>
        <p:txBody>
          <a:bodyPr/>
          <a:lstStyle>
            <a:lvl1pPr marL="0" indent="0">
              <a:buNone/>
              <a:defRPr/>
            </a:lvl1pPr>
          </a:lstStyle>
          <a:p>
            <a:r>
              <a:rPr lang="en-US"/>
              <a:t>Click icon to add picture</a:t>
            </a:r>
          </a:p>
        </p:txBody>
      </p:sp>
      <p:sp>
        <p:nvSpPr>
          <p:cNvPr id="22" name="Text Placeholder 7">
            <a:extLst>
              <a:ext uri="{FF2B5EF4-FFF2-40B4-BE49-F238E27FC236}">
                <a16:creationId xmlns:a16="http://schemas.microsoft.com/office/drawing/2014/main" id="{41CF3CBF-8AC0-7A4A-BEBA-56048F45F734}"/>
              </a:ext>
            </a:extLst>
          </p:cNvPr>
          <p:cNvSpPr>
            <a:spLocks noGrp="1"/>
          </p:cNvSpPr>
          <p:nvPr>
            <p:ph type="body" sz="quarter" idx="18" hasCustomPrompt="1"/>
          </p:nvPr>
        </p:nvSpPr>
        <p:spPr>
          <a:xfrm>
            <a:off x="6192655" y="4449079"/>
            <a:ext cx="2541070"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a:t>Brief caption or descriptive statement relating to picture</a:t>
            </a:r>
            <a:endParaRPr lang="en-US"/>
          </a:p>
        </p:txBody>
      </p:sp>
      <p:sp>
        <p:nvSpPr>
          <p:cNvPr id="23" name="Picture Placeholder 6">
            <a:extLst>
              <a:ext uri="{FF2B5EF4-FFF2-40B4-BE49-F238E27FC236}">
                <a16:creationId xmlns:a16="http://schemas.microsoft.com/office/drawing/2014/main" id="{B197E689-0629-A141-8425-3F37EF5125F6}"/>
              </a:ext>
            </a:extLst>
          </p:cNvPr>
          <p:cNvSpPr>
            <a:spLocks noGrp="1"/>
          </p:cNvSpPr>
          <p:nvPr>
            <p:ph type="pic" sz="quarter" idx="19"/>
          </p:nvPr>
        </p:nvSpPr>
        <p:spPr>
          <a:xfrm>
            <a:off x="8936038" y="1700784"/>
            <a:ext cx="2531227" cy="2627696"/>
          </a:xfrm>
          <a:prstGeom prst="rect">
            <a:avLst/>
          </a:prstGeom>
        </p:spPr>
        <p:txBody>
          <a:bodyPr/>
          <a:lstStyle>
            <a:lvl1pPr marL="0" indent="0">
              <a:buNone/>
              <a:defRPr/>
            </a:lvl1pPr>
          </a:lstStyle>
          <a:p>
            <a:r>
              <a:rPr lang="en-US"/>
              <a:t>Click icon to add picture</a:t>
            </a:r>
          </a:p>
        </p:txBody>
      </p:sp>
      <p:sp>
        <p:nvSpPr>
          <p:cNvPr id="24" name="Text Placeholder 7">
            <a:extLst>
              <a:ext uri="{FF2B5EF4-FFF2-40B4-BE49-F238E27FC236}">
                <a16:creationId xmlns:a16="http://schemas.microsoft.com/office/drawing/2014/main" id="{61D7ACE9-7568-EB49-A728-201210F65C2F}"/>
              </a:ext>
            </a:extLst>
          </p:cNvPr>
          <p:cNvSpPr>
            <a:spLocks noGrp="1"/>
          </p:cNvSpPr>
          <p:nvPr>
            <p:ph type="body" sz="quarter" idx="20" hasCustomPrompt="1"/>
          </p:nvPr>
        </p:nvSpPr>
        <p:spPr>
          <a:xfrm>
            <a:off x="8936038" y="4449079"/>
            <a:ext cx="2532062" cy="857250"/>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600"/>
              <a:t>Brief caption or descriptive statement relating to picture</a:t>
            </a:r>
            <a:endParaRPr lang="en-US"/>
          </a:p>
        </p:txBody>
      </p:sp>
      <p:sp>
        <p:nvSpPr>
          <p:cNvPr id="11" name="Title 1">
            <a:extLst>
              <a:ext uri="{FF2B5EF4-FFF2-40B4-BE49-F238E27FC236}">
                <a16:creationId xmlns:a16="http://schemas.microsoft.com/office/drawing/2014/main" id="{35933673-328F-E849-98D5-64D9C36BB243}"/>
              </a:ext>
            </a:extLst>
          </p:cNvPr>
          <p:cNvSpPr>
            <a:spLocks noGrp="1"/>
          </p:cNvSpPr>
          <p:nvPr>
            <p:ph type="title" hasCustomPrompt="1"/>
          </p:nvPr>
        </p:nvSpPr>
        <p:spPr>
          <a:xfrm>
            <a:off x="630936" y="9816"/>
            <a:ext cx="10837164" cy="1325563"/>
          </a:xfrm>
          <a:prstGeom prst="rect">
            <a:avLst/>
          </a:prstGeom>
        </p:spPr>
        <p:txBody>
          <a:bodyPr anchor="ctr" anchorCtr="0">
            <a:noAutofit/>
          </a:bodyPr>
          <a:lstStyle>
            <a:lvl1pPr>
              <a:defRPr sz="3400" b="1" spc="-150">
                <a:solidFill>
                  <a:schemeClr val="tx1"/>
                </a:solidFill>
              </a:defRPr>
            </a:lvl1pPr>
          </a:lstStyle>
          <a:p>
            <a:r>
              <a:rPr lang="en-US"/>
              <a:t>Slide Title</a:t>
            </a:r>
          </a:p>
        </p:txBody>
      </p:sp>
    </p:spTree>
    <p:extLst>
      <p:ext uri="{BB962C8B-B14F-4D97-AF65-F5344CB8AC3E}">
        <p14:creationId xmlns:p14="http://schemas.microsoft.com/office/powerpoint/2010/main" val="661912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2B7B25-0372-482A-86A5-EC8B58DACC3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428"/>
            <a:ext cx="12192000" cy="6857143"/>
          </a:xfrm>
          <a:prstGeom prst="rect">
            <a:avLst/>
          </a:prstGeom>
        </p:spPr>
      </p:pic>
    </p:spTree>
    <p:extLst>
      <p:ext uri="{BB962C8B-B14F-4D97-AF65-F5344CB8AC3E}">
        <p14:creationId xmlns:p14="http://schemas.microsoft.com/office/powerpoint/2010/main" val="1273847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04">
          <p15:clr>
            <a:srgbClr val="FBAE40"/>
          </p15:clr>
        </p15:guide>
        <p15:guide id="2" pos="45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Content No Bullets">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694A426B-0D0E-49BD-B9AF-389607EB3C96}"/>
              </a:ext>
            </a:extLst>
          </p:cNvPr>
          <p:cNvSpPr>
            <a:spLocks noGrp="1"/>
          </p:cNvSpPr>
          <p:nvPr>
            <p:ph type="body" sz="quarter" idx="14" hasCustomPrompt="1"/>
          </p:nvPr>
        </p:nvSpPr>
        <p:spPr>
          <a:xfrm>
            <a:off x="269986" y="1292482"/>
            <a:ext cx="10831293" cy="4383087"/>
          </a:xfrm>
          <a:prstGeom prst="rect">
            <a:avLst/>
          </a:prstGeom>
        </p:spPr>
        <p:txBody>
          <a:bodyPr/>
          <a:lstStyle>
            <a:lvl1pPr marL="0" indent="0">
              <a:spcBef>
                <a:spcPts val="1200"/>
              </a:spcBef>
              <a:spcAft>
                <a:spcPts val="1000"/>
              </a:spcAft>
              <a:buNone/>
              <a:defRPr sz="2100">
                <a:solidFill>
                  <a:srgbClr val="000000"/>
                </a:solidFill>
                <a:latin typeface="+mn-lt"/>
                <a:ea typeface="Inter" panose="020B0502030000000004" pitchFamily="34" charset="0"/>
              </a:defRPr>
            </a:lvl1pPr>
            <a:lvl2pPr marL="457200" indent="0">
              <a:spcBef>
                <a:spcPts val="1200"/>
              </a:spcBef>
              <a:spcAft>
                <a:spcPts val="1000"/>
              </a:spcAft>
              <a:buNone/>
              <a:defRPr sz="2100"/>
            </a:lvl2pPr>
            <a:lvl3pPr marL="914400" indent="0">
              <a:spcBef>
                <a:spcPts val="1200"/>
              </a:spcBef>
              <a:spcAft>
                <a:spcPts val="1000"/>
              </a:spcAft>
              <a:buNone/>
              <a:defRPr sz="2100"/>
            </a:lvl3pPr>
            <a:lvl4pPr marL="1371600" indent="0">
              <a:spcBef>
                <a:spcPts val="1200"/>
              </a:spcBef>
              <a:spcAft>
                <a:spcPts val="1000"/>
              </a:spcAft>
              <a:buNone/>
              <a:defRPr sz="2100"/>
            </a:lvl4pPr>
            <a:lvl5pPr marL="1828800" indent="0">
              <a:spcBef>
                <a:spcPts val="1200"/>
              </a:spcBef>
              <a:spcAft>
                <a:spcPts val="1000"/>
              </a:spcAft>
              <a:buNone/>
              <a:defRPr sz="2100"/>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a:t>
            </a:r>
          </a:p>
          <a:p>
            <a:r>
              <a:rPr lang="en-US"/>
              <a:t>Lorem ipsum dolor sit </a:t>
            </a:r>
            <a:r>
              <a:rPr lang="en-US" err="1"/>
              <a:t>amet</a:t>
            </a:r>
            <a:r>
              <a:rPr lang="en-US"/>
              <a:t>, </a:t>
            </a:r>
            <a:r>
              <a:rPr lang="en-US" err="1"/>
              <a:t>consectetur</a:t>
            </a:r>
            <a:r>
              <a:rPr lang="en-US"/>
              <a:t> </a:t>
            </a:r>
            <a:r>
              <a:rPr lang="en-US" err="1"/>
              <a:t>adipiscing</a:t>
            </a:r>
            <a:r>
              <a:rPr lang="en-US"/>
              <a:t> </a:t>
            </a:r>
            <a:r>
              <a:rPr lang="en-US" err="1"/>
              <a:t>eli</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a:t>
            </a:r>
          </a:p>
        </p:txBody>
      </p:sp>
      <p:sp>
        <p:nvSpPr>
          <p:cNvPr id="5" name="Title 1">
            <a:extLst>
              <a:ext uri="{FF2B5EF4-FFF2-40B4-BE49-F238E27FC236}">
                <a16:creationId xmlns:a16="http://schemas.microsoft.com/office/drawing/2014/main" id="{79D802AB-3C2E-3944-BC7A-D225AD299128}"/>
              </a:ext>
            </a:extLst>
          </p:cNvPr>
          <p:cNvSpPr>
            <a:spLocks noGrp="1"/>
          </p:cNvSpPr>
          <p:nvPr>
            <p:ph type="title" hasCustomPrompt="1"/>
          </p:nvPr>
        </p:nvSpPr>
        <p:spPr>
          <a:xfrm>
            <a:off x="269986" y="176070"/>
            <a:ext cx="10837164" cy="726454"/>
          </a:xfrm>
          <a:prstGeom prst="rect">
            <a:avLst/>
          </a:prstGeom>
        </p:spPr>
        <p:txBody>
          <a:bodyPr anchor="ctr" anchorCtr="0">
            <a:noAutofit/>
          </a:bodyPr>
          <a:lstStyle>
            <a:lvl1pPr>
              <a:defRPr sz="3400" b="1" spc="0" baseline="0">
                <a:solidFill>
                  <a:srgbClr val="000000"/>
                </a:solidFill>
                <a:latin typeface="+mj-lt"/>
                <a:ea typeface="Inter" panose="020B0502030000000004" pitchFamily="34" charset="0"/>
              </a:defRPr>
            </a:lvl1pPr>
          </a:lstStyle>
          <a:p>
            <a:r>
              <a:rPr lang="en-US"/>
              <a:t>Slide Title</a:t>
            </a:r>
          </a:p>
        </p:txBody>
      </p:sp>
    </p:spTree>
    <p:extLst>
      <p:ext uri="{BB962C8B-B14F-4D97-AF65-F5344CB8AC3E}">
        <p14:creationId xmlns:p14="http://schemas.microsoft.com/office/powerpoint/2010/main" val="1477653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56" userDrawn="1">
          <p15:clr>
            <a:srgbClr val="FBAE40"/>
          </p15:clr>
        </p15:guide>
        <p15:guide id="2" orient="horz" pos="410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2.emf"/><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theme" Target="../theme/theme2.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5.xml"/><Relationship Id="rId13" Type="http://schemas.openxmlformats.org/officeDocument/2006/relationships/slideLayout" Target="../slideLayouts/slideLayout60.xml"/><Relationship Id="rId3" Type="http://schemas.openxmlformats.org/officeDocument/2006/relationships/slideLayout" Target="../slideLayouts/slideLayout50.xml"/><Relationship Id="rId7" Type="http://schemas.openxmlformats.org/officeDocument/2006/relationships/slideLayout" Target="../slideLayouts/slideLayout54.xml"/><Relationship Id="rId12" Type="http://schemas.openxmlformats.org/officeDocument/2006/relationships/slideLayout" Target="../slideLayouts/slideLayout59.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5" Type="http://schemas.openxmlformats.org/officeDocument/2006/relationships/image" Target="../media/image33.jpg"/><Relationship Id="rId10" Type="http://schemas.openxmlformats.org/officeDocument/2006/relationships/slideLayout" Target="../slideLayouts/slideLayout57.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3" Type="http://schemas.openxmlformats.org/officeDocument/2006/relationships/slideLayout" Target="../slideLayouts/slideLayout63.xml"/><Relationship Id="rId21" Type="http://schemas.openxmlformats.org/officeDocument/2006/relationships/slideLayout" Target="../slideLayouts/slideLayout81.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 Type="http://schemas.openxmlformats.org/officeDocument/2006/relationships/slideLayout" Target="../slideLayouts/slideLayout62.xml"/><Relationship Id="rId16" Type="http://schemas.openxmlformats.org/officeDocument/2006/relationships/slideLayout" Target="../slideLayouts/slideLayout76.xml"/><Relationship Id="rId20" Type="http://schemas.openxmlformats.org/officeDocument/2006/relationships/slideLayout" Target="../slideLayouts/slideLayout80.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24" Type="http://schemas.openxmlformats.org/officeDocument/2006/relationships/image" Target="../media/image37.jpeg"/><Relationship Id="rId5" Type="http://schemas.openxmlformats.org/officeDocument/2006/relationships/slideLayout" Target="../slideLayouts/slideLayout65.xml"/><Relationship Id="rId15" Type="http://schemas.openxmlformats.org/officeDocument/2006/relationships/slideLayout" Target="../slideLayouts/slideLayout75.xml"/><Relationship Id="rId23" Type="http://schemas.openxmlformats.org/officeDocument/2006/relationships/theme" Target="../theme/theme4.xml"/><Relationship Id="rId10" Type="http://schemas.openxmlformats.org/officeDocument/2006/relationships/slideLayout" Target="../slideLayouts/slideLayout70.xml"/><Relationship Id="rId19" Type="http://schemas.openxmlformats.org/officeDocument/2006/relationships/slideLayout" Target="../slideLayouts/slideLayout79.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 Id="rId22" Type="http://schemas.openxmlformats.org/officeDocument/2006/relationships/slideLayout" Target="../slideLayouts/slideLayout8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7" name="Rectangle 26">
            <a:extLst>
              <a:ext uri="{FF2B5EF4-FFF2-40B4-BE49-F238E27FC236}">
                <a16:creationId xmlns:a16="http://schemas.microsoft.com/office/drawing/2014/main" id="{B5346728-1A43-46F3-94F0-8646875C0BA6}"/>
              </a:ext>
            </a:extLst>
          </p:cNvPr>
          <p:cNvSpPr>
            <a:spLocks noChangeArrowheads="1"/>
          </p:cNvSpPr>
          <p:nvPr userDrawn="1"/>
        </p:nvSpPr>
        <p:spPr bwMode="black">
          <a:xfrm>
            <a:off x="11570075" y="6388862"/>
            <a:ext cx="372187" cy="276985"/>
          </a:xfrm>
          <a:prstGeom prst="rect">
            <a:avLst/>
          </a:prstGeom>
        </p:spPr>
        <p:txBody>
          <a:bodyPr/>
          <a:lstStyle/>
          <a:p>
            <a:pPr lvl="0" algn="r"/>
            <a:endParaRPr lang="en-US" sz="1100" dirty="0">
              <a:solidFill>
                <a:srgbClr val="FF0000"/>
              </a:solidFill>
            </a:endParaRPr>
          </a:p>
        </p:txBody>
      </p:sp>
      <p:pic>
        <p:nvPicPr>
          <p:cNvPr id="5" name="Picture 4">
            <a:extLst>
              <a:ext uri="{FF2B5EF4-FFF2-40B4-BE49-F238E27FC236}">
                <a16:creationId xmlns:a16="http://schemas.microsoft.com/office/drawing/2014/main" id="{B6E073C5-BADD-D444-8CA8-8E20906A9C2D}"/>
              </a:ext>
            </a:extLst>
          </p:cNvPr>
          <p:cNvPicPr>
            <a:picLocks noChangeAspect="1"/>
          </p:cNvPicPr>
          <p:nvPr userDrawn="1"/>
        </p:nvPicPr>
        <p:blipFill>
          <a:blip r:embed="rId25"/>
          <a:stretch>
            <a:fillRect/>
          </a:stretch>
        </p:blipFill>
        <p:spPr>
          <a:xfrm>
            <a:off x="365363" y="6400800"/>
            <a:ext cx="278208" cy="199423"/>
          </a:xfrm>
          <a:prstGeom prst="rect">
            <a:avLst/>
          </a:prstGeom>
        </p:spPr>
      </p:pic>
      <p:pic>
        <p:nvPicPr>
          <p:cNvPr id="6" name="Picture 5">
            <a:extLst>
              <a:ext uri="{FF2B5EF4-FFF2-40B4-BE49-F238E27FC236}">
                <a16:creationId xmlns:a16="http://schemas.microsoft.com/office/drawing/2014/main" id="{DAF13C7A-2ACA-3145-8E42-86979311783B}"/>
              </a:ext>
            </a:extLst>
          </p:cNvPr>
          <p:cNvPicPr>
            <a:picLocks noChangeAspect="1"/>
          </p:cNvPicPr>
          <p:nvPr userDrawn="1"/>
        </p:nvPicPr>
        <p:blipFill>
          <a:blip r:embed="rId26"/>
          <a:stretch>
            <a:fillRect/>
          </a:stretch>
        </p:blipFill>
        <p:spPr>
          <a:xfrm flipH="1" flipV="1">
            <a:off x="11216640" y="0"/>
            <a:ext cx="975360" cy="225084"/>
          </a:xfrm>
          <a:prstGeom prst="rect">
            <a:avLst/>
          </a:prstGeom>
        </p:spPr>
      </p:pic>
    </p:spTree>
    <p:extLst>
      <p:ext uri="{BB962C8B-B14F-4D97-AF65-F5344CB8AC3E}">
        <p14:creationId xmlns:p14="http://schemas.microsoft.com/office/powerpoint/2010/main" val="3227409675"/>
      </p:ext>
    </p:extLst>
  </p:cSld>
  <p:clrMap bg1="lt1" tx1="dk1" bg2="lt2" tx2="dk2" accent1="accent1" accent2="accent2" accent3="accent3" accent4="accent4" accent5="accent5" accent6="accent6" hlink="hlink" folHlink="folHlink"/>
  <p:sldLayoutIdLst>
    <p:sldLayoutId id="2147483756" r:id="rId1"/>
    <p:sldLayoutId id="2147483719" r:id="rId2"/>
    <p:sldLayoutId id="2147483720" r:id="rId3"/>
    <p:sldLayoutId id="2147483721" r:id="rId4"/>
    <p:sldLayoutId id="2147483661" r:id="rId5"/>
    <p:sldLayoutId id="2147483732" r:id="rId6"/>
    <p:sldLayoutId id="2147483726" r:id="rId7"/>
    <p:sldLayoutId id="2147483730" r:id="rId8"/>
    <p:sldLayoutId id="2147483658" r:id="rId9"/>
    <p:sldLayoutId id="2147483727" r:id="rId10"/>
    <p:sldLayoutId id="2147483659" r:id="rId11"/>
    <p:sldLayoutId id="2147483708" r:id="rId12"/>
    <p:sldLayoutId id="2147483660" r:id="rId13"/>
    <p:sldLayoutId id="2147483705" r:id="rId14"/>
    <p:sldLayoutId id="2147483707" r:id="rId15"/>
    <p:sldLayoutId id="2147483710" r:id="rId16"/>
    <p:sldLayoutId id="2147483711" r:id="rId17"/>
    <p:sldLayoutId id="2147483714" r:id="rId18"/>
    <p:sldLayoutId id="2147483716" r:id="rId19"/>
    <p:sldLayoutId id="2147483718" r:id="rId20"/>
    <p:sldLayoutId id="2147483757" r:id="rId21"/>
    <p:sldLayoutId id="2147484004" r:id="rId22"/>
    <p:sldLayoutId id="214748409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5ACBF0"/>
          </p15:clr>
        </p15:guide>
        <p15:guide id="2" orient="horz" pos="2160" userDrawn="1">
          <p15:clr>
            <a:srgbClr val="5ACBF0"/>
          </p15:clr>
        </p15:guide>
        <p15:guide id="3" pos="216" userDrawn="1">
          <p15:clr>
            <a:srgbClr val="5ACBF0"/>
          </p15:clr>
        </p15:guide>
        <p15:guide id="4" pos="7464" userDrawn="1">
          <p15:clr>
            <a:srgbClr val="5ACBF0"/>
          </p15:clr>
        </p15:guide>
        <p15:guide id="5" orient="horz" pos="840" userDrawn="1">
          <p15:clr>
            <a:srgbClr val="5ACBF0"/>
          </p15:clr>
        </p15:guide>
        <p15:guide id="6" orient="horz" pos="1864" userDrawn="1">
          <p15:clr>
            <a:srgbClr val="5ACBF0"/>
          </p15:clr>
        </p15:guide>
        <p15:guide id="7" orient="horz" pos="2886" userDrawn="1">
          <p15:clr>
            <a:srgbClr val="5ACBF0"/>
          </p15:clr>
        </p15:guide>
        <p15:guide id="8" orient="horz" pos="3893" userDrawn="1">
          <p15:clr>
            <a:srgbClr val="5ACBF0"/>
          </p15:clr>
        </p15:guide>
        <p15:guide id="9" pos="1498" userDrawn="1">
          <p15:clr>
            <a:srgbClr val="5ACBF0"/>
          </p15:clr>
        </p15:guide>
        <p15:guide id="10" pos="1600" userDrawn="1">
          <p15:clr>
            <a:srgbClr val="5ACBF0"/>
          </p15:clr>
        </p15:guide>
        <p15:guide id="11" pos="2644" userDrawn="1">
          <p15:clr>
            <a:srgbClr val="5ACBF0"/>
          </p15:clr>
        </p15:guide>
        <p15:guide id="12" pos="2747" userDrawn="1">
          <p15:clr>
            <a:srgbClr val="5ACBF0"/>
          </p15:clr>
        </p15:guide>
        <p15:guide id="13" pos="3792" userDrawn="1">
          <p15:clr>
            <a:srgbClr val="5ACBF0"/>
          </p15:clr>
        </p15:guide>
        <p15:guide id="14" pos="3888" userDrawn="1">
          <p15:clr>
            <a:srgbClr val="5ACBF0"/>
          </p15:clr>
        </p15:guide>
        <p15:guide id="15" pos="4934" userDrawn="1">
          <p15:clr>
            <a:srgbClr val="5ACBF0"/>
          </p15:clr>
        </p15:guide>
        <p15:guide id="16" pos="5034" userDrawn="1">
          <p15:clr>
            <a:srgbClr val="5ACBF0"/>
          </p15:clr>
        </p15:guide>
        <p15:guide id="17" pos="6081" userDrawn="1">
          <p15:clr>
            <a:srgbClr val="5ACBF0"/>
          </p15:clr>
        </p15:guide>
        <p15:guide id="18" pos="6183"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8636999"/>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5ACBF0"/>
          </p15:clr>
        </p15:guide>
        <p15:guide id="2" orient="horz" pos="2160">
          <p15:clr>
            <a:srgbClr val="5ACBF0"/>
          </p15:clr>
        </p15:guide>
        <p15:guide id="3" pos="456">
          <p15:clr>
            <a:srgbClr val="5ACBF0"/>
          </p15:clr>
        </p15:guide>
        <p15:guide id="4" pos="7224">
          <p15:clr>
            <a:srgbClr val="5ACBF0"/>
          </p15:clr>
        </p15:guide>
        <p15:guide id="5" orient="horz" pos="840">
          <p15:clr>
            <a:srgbClr val="5ACBF0"/>
          </p15:clr>
        </p15:guide>
        <p15:guide id="6" orient="horz" pos="1864">
          <p15:clr>
            <a:srgbClr val="5ACBF0"/>
          </p15:clr>
        </p15:guide>
        <p15:guide id="7" orient="horz" pos="2886">
          <p15:clr>
            <a:srgbClr val="5ACBF0"/>
          </p15:clr>
        </p15:guide>
        <p15:guide id="8" orient="horz" pos="3893">
          <p15:clr>
            <a:srgbClr val="5ACBF0"/>
          </p15:clr>
        </p15:guide>
        <p15:guide id="9" pos="1498">
          <p15:clr>
            <a:srgbClr val="5ACBF0"/>
          </p15:clr>
        </p15:guide>
        <p15:guide id="10" pos="1600">
          <p15:clr>
            <a:srgbClr val="5ACBF0"/>
          </p15:clr>
        </p15:guide>
        <p15:guide id="11" pos="2644">
          <p15:clr>
            <a:srgbClr val="5ACBF0"/>
          </p15:clr>
        </p15:guide>
        <p15:guide id="12" pos="2747">
          <p15:clr>
            <a:srgbClr val="5ACBF0"/>
          </p15:clr>
        </p15:guide>
        <p15:guide id="13" pos="3792">
          <p15:clr>
            <a:srgbClr val="5ACBF0"/>
          </p15:clr>
        </p15:guide>
        <p15:guide id="14" pos="3888">
          <p15:clr>
            <a:srgbClr val="5ACBF0"/>
          </p15:clr>
        </p15:guide>
        <p15:guide id="15" pos="4934">
          <p15:clr>
            <a:srgbClr val="5ACBF0"/>
          </p15:clr>
        </p15:guide>
        <p15:guide id="16" pos="5034">
          <p15:clr>
            <a:srgbClr val="5ACBF0"/>
          </p15:clr>
        </p15:guide>
        <p15:guide id="17" pos="6081">
          <p15:clr>
            <a:srgbClr val="5ACBF0"/>
          </p15:clr>
        </p15:guide>
        <p15:guide id="18" pos="6183">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1">
          <a:blip r:embed="rId15"/>
          <a:stretch>
            <a:fillRect/>
          </a:stretch>
        </a:blipFill>
        <a:effectLst/>
      </p:bgPr>
    </p:bg>
    <p:spTree>
      <p:nvGrpSpPr>
        <p:cNvPr id="1" name=""/>
        <p:cNvGrpSpPr/>
        <p:nvPr/>
      </p:nvGrpSpPr>
      <p:grpSpPr>
        <a:xfrm>
          <a:off x="0" y="0"/>
          <a:ext cx="0" cy="0"/>
          <a:chOff x="0" y="0"/>
          <a:chExt cx="0" cy="0"/>
        </a:xfrm>
      </p:grpSpPr>
      <p:sp>
        <p:nvSpPr>
          <p:cNvPr id="8" name="Text Box 40"/>
          <p:cNvSpPr txBox="1">
            <a:spLocks noChangeArrowheads="1"/>
          </p:cNvSpPr>
          <p:nvPr userDrawn="1"/>
        </p:nvSpPr>
        <p:spPr bwMode="auto">
          <a:xfrm>
            <a:off x="11448326" y="6458584"/>
            <a:ext cx="433731" cy="307754"/>
          </a:xfrm>
          <a:prstGeom prst="rect">
            <a:avLst/>
          </a:prstGeom>
          <a:noFill/>
          <a:ln w="12700">
            <a:noFill/>
            <a:miter lim="800000"/>
            <a:headEnd/>
            <a:tailEnd/>
          </a:ln>
          <a:effectLst/>
        </p:spPr>
        <p:txBody>
          <a:bodyPr wrap="none" lIns="121899" tIns="60949" rIns="121899" bIns="60949" anchor="ctr" anchorCtr="0">
            <a:spAutoFit/>
          </a:bodyPr>
          <a:lstStyle/>
          <a:p>
            <a:pPr algn="r" defTabSz="914217" eaLnBrk="0" hangingPunct="0"/>
            <a:fld id="{283C04FB-A394-5443-BF22-752C5A00CCA1}" type="slidenum">
              <a:rPr lang="en-US" sz="1200" smtClean="0">
                <a:solidFill>
                  <a:srgbClr val="FFFFFF">
                    <a:lumMod val="65000"/>
                  </a:srgbClr>
                </a:solidFill>
              </a:rPr>
              <a:pPr algn="r" defTabSz="914217" eaLnBrk="0" hangingPunct="0"/>
              <a:t>‹#›</a:t>
            </a:fld>
            <a:endParaRPr lang="en-US" sz="1200" dirty="0">
              <a:solidFill>
                <a:srgbClr val="FFFFFF">
                  <a:lumMod val="65000"/>
                </a:srgbClr>
              </a:solidFill>
            </a:endParaRPr>
          </a:p>
        </p:txBody>
      </p:sp>
      <p:sp>
        <p:nvSpPr>
          <p:cNvPr id="2" name="Title Placeholder 1"/>
          <p:cNvSpPr>
            <a:spLocks noGrp="1"/>
          </p:cNvSpPr>
          <p:nvPr>
            <p:ph type="title"/>
          </p:nvPr>
        </p:nvSpPr>
        <p:spPr>
          <a:xfrm>
            <a:off x="609601" y="26505"/>
            <a:ext cx="10524931" cy="898171"/>
          </a:xfrm>
          <a:prstGeom prst="rect">
            <a:avLst/>
          </a:prstGeom>
        </p:spPr>
        <p:txBody>
          <a:bodyPr vert="horz" lIns="121899" tIns="228600" rIns="121899" bIns="60949" rtlCol="0" anchor="t" anchorCtr="0">
            <a:noAutofit/>
          </a:bodyPr>
          <a:lstStyle/>
          <a:p>
            <a:r>
              <a:rPr lang="en-US" dirty="0"/>
              <a:t>Click to edit Master title style</a:t>
            </a:r>
          </a:p>
        </p:txBody>
      </p:sp>
      <p:sp>
        <p:nvSpPr>
          <p:cNvPr id="3" name="Text Placeholder 2"/>
          <p:cNvSpPr>
            <a:spLocks noGrp="1"/>
          </p:cNvSpPr>
          <p:nvPr>
            <p:ph type="body" idx="1"/>
          </p:nvPr>
        </p:nvSpPr>
        <p:spPr>
          <a:xfrm>
            <a:off x="609601" y="1562795"/>
            <a:ext cx="10838147" cy="4594783"/>
          </a:xfrm>
          <a:prstGeom prst="rect">
            <a:avLst/>
          </a:prstGeom>
        </p:spPr>
        <p:txBody>
          <a:bodyPr vert="horz" lIns="121899" tIns="60949" rIns="121899" bIns="60949"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220362"/>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 id="2147483837" r:id="rId12"/>
    <p:sldLayoutId id="2147483839" r:id="rId13"/>
  </p:sldLayoutIdLst>
  <p:transition spd="slow">
    <p:wipe/>
  </p:transition>
  <p:txStyles>
    <p:titleStyle>
      <a:lvl1pPr algn="l" defTabSz="914217" rtl="0" eaLnBrk="1" latinLnBrk="0" hangingPunct="1">
        <a:lnSpc>
          <a:spcPct val="94000"/>
        </a:lnSpc>
        <a:spcBef>
          <a:spcPct val="0"/>
        </a:spcBef>
        <a:buNone/>
        <a:defRPr sz="3200" kern="1200">
          <a:solidFill>
            <a:srgbClr val="FFFFFF"/>
          </a:solidFill>
          <a:latin typeface="+mj-lt"/>
          <a:ea typeface="+mj-ea"/>
          <a:cs typeface="+mj-cs"/>
        </a:defRPr>
      </a:lvl1pPr>
    </p:titleStyle>
    <p:bodyStyle>
      <a:lvl1pPr marL="234905" indent="-234905" algn="l" defTabSz="914217" rtl="0" eaLnBrk="1" latinLnBrk="0" hangingPunct="1">
        <a:lnSpc>
          <a:spcPct val="100000"/>
        </a:lnSpc>
        <a:spcBef>
          <a:spcPts val="900"/>
        </a:spcBef>
        <a:buClr>
          <a:schemeClr val="accent6"/>
        </a:buClr>
        <a:buFont typeface="Wingdings" panose="05000000000000000000" pitchFamily="2" charset="2"/>
        <a:buChar char="§"/>
        <a:defRPr sz="2800" kern="1200">
          <a:solidFill>
            <a:srgbClr val="FFFFFF"/>
          </a:solidFill>
          <a:latin typeface="+mn-lt"/>
          <a:ea typeface="+mn-ea"/>
          <a:cs typeface="+mn-cs"/>
        </a:defRPr>
      </a:lvl1pPr>
      <a:lvl2pPr marL="615827" indent="-256067" algn="l" defTabSz="914217" rtl="0" eaLnBrk="1" latinLnBrk="0" hangingPunct="1">
        <a:lnSpc>
          <a:spcPct val="100000"/>
        </a:lnSpc>
        <a:spcBef>
          <a:spcPts val="400"/>
        </a:spcBef>
        <a:buClr>
          <a:schemeClr val="accent6"/>
        </a:buClr>
        <a:buFont typeface="Arial" panose="020B0604020202020204" pitchFamily="34" charset="0"/>
        <a:buChar char="»"/>
        <a:defRPr sz="2500" kern="1200">
          <a:solidFill>
            <a:srgbClr val="FFFFFF"/>
          </a:solidFill>
          <a:latin typeface="+mn-lt"/>
          <a:ea typeface="+mn-ea"/>
          <a:cs typeface="+mn-cs"/>
        </a:defRPr>
      </a:lvl2pPr>
      <a:lvl3pPr marL="984054" indent="-241253" algn="l" defTabSz="914217" rtl="0" eaLnBrk="1" latinLnBrk="0" hangingPunct="1">
        <a:lnSpc>
          <a:spcPct val="100000"/>
        </a:lnSpc>
        <a:spcBef>
          <a:spcPts val="400"/>
        </a:spcBef>
        <a:buClr>
          <a:schemeClr val="accent6"/>
        </a:buClr>
        <a:buFont typeface="Wingdings" panose="05000000000000000000" pitchFamily="2" charset="2"/>
        <a:buChar char="§"/>
        <a:defRPr sz="2300" kern="1200">
          <a:solidFill>
            <a:srgbClr val="FFFFFF"/>
          </a:solidFill>
          <a:latin typeface="+mn-lt"/>
          <a:ea typeface="+mn-ea"/>
          <a:cs typeface="+mn-cs"/>
        </a:defRPr>
      </a:lvl3pPr>
      <a:lvl4pPr marL="1367092" indent="-256067" algn="l" defTabSz="914217" rtl="0" eaLnBrk="1" latinLnBrk="0" hangingPunct="1">
        <a:lnSpc>
          <a:spcPct val="100000"/>
        </a:lnSpc>
        <a:spcBef>
          <a:spcPts val="400"/>
        </a:spcBef>
        <a:buClr>
          <a:schemeClr val="accent6"/>
        </a:buClr>
        <a:buFont typeface="Arial" panose="020B0604020202020204" pitchFamily="34" charset="0"/>
        <a:buChar char="»"/>
        <a:defRPr sz="2000" kern="1200">
          <a:solidFill>
            <a:srgbClr val="FFFFFF"/>
          </a:solidFill>
          <a:latin typeface="+mn-lt"/>
          <a:ea typeface="+mn-ea"/>
          <a:cs typeface="+mn-cs"/>
        </a:defRPr>
      </a:lvl4pPr>
      <a:lvl5pPr marL="1673949" indent="-243369" algn="l" defTabSz="914217" rtl="0" eaLnBrk="1" latinLnBrk="0" hangingPunct="1">
        <a:lnSpc>
          <a:spcPct val="100000"/>
        </a:lnSpc>
        <a:spcBef>
          <a:spcPts val="400"/>
        </a:spcBef>
        <a:buClr>
          <a:schemeClr val="accent6"/>
        </a:buClr>
        <a:buFont typeface="Wingdings" panose="05000000000000000000" pitchFamily="2" charset="2"/>
        <a:buChar char="§"/>
        <a:defRPr sz="1700" kern="1200">
          <a:solidFill>
            <a:srgbClr val="FFFFFF"/>
          </a:solidFill>
          <a:latin typeface="+mn-lt"/>
          <a:ea typeface="+mn-ea"/>
          <a:cs typeface="+mn-cs"/>
        </a:defRPr>
      </a:lvl5pPr>
      <a:lvl6pPr marL="2514097" indent="-228554" algn="l" defTabSz="91421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206" indent="-228554" algn="l" defTabSz="91421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314" indent="-228554" algn="l" defTabSz="91421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423" indent="-228554" algn="l" defTabSz="91421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9" algn="l" defTabSz="914217"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29" name="Picture 328">
            <a:extLst>
              <a:ext uri="{FF2B5EF4-FFF2-40B4-BE49-F238E27FC236}">
                <a16:creationId xmlns:a16="http://schemas.microsoft.com/office/drawing/2014/main" id="{50FAD43F-0A0F-41F7-897E-AD9670F0CB91}"/>
              </a:ext>
            </a:extLst>
          </p:cNvPr>
          <p:cNvPicPr>
            <a:picLocks noChangeAspect="1"/>
          </p:cNvPicPr>
          <p:nvPr userDrawn="1"/>
        </p:nvPicPr>
        <p:blipFill>
          <a:blip r:embed="rId24" cstate="email">
            <a:extLst>
              <a:ext uri="{28A0092B-C50C-407E-A947-70E740481C1C}">
                <a14:useLocalDpi xmlns:a14="http://schemas.microsoft.com/office/drawing/2010/main"/>
              </a:ext>
            </a:extLst>
          </a:blip>
          <a:stretch>
            <a:fillRect/>
          </a:stretch>
        </p:blipFill>
        <p:spPr>
          <a:xfrm>
            <a:off x="0" y="8902"/>
            <a:ext cx="12192000" cy="6849098"/>
          </a:xfrm>
          <a:prstGeom prst="rect">
            <a:avLst/>
          </a:prstGeom>
        </p:spPr>
      </p:pic>
      <p:sp>
        <p:nvSpPr>
          <p:cNvPr id="7" name="Rectangle 26">
            <a:extLst>
              <a:ext uri="{FF2B5EF4-FFF2-40B4-BE49-F238E27FC236}">
                <a16:creationId xmlns:a16="http://schemas.microsoft.com/office/drawing/2014/main" id="{B5346728-1A43-46F3-94F0-8646875C0BA6}"/>
              </a:ext>
            </a:extLst>
          </p:cNvPr>
          <p:cNvSpPr>
            <a:spLocks noChangeArrowheads="1"/>
          </p:cNvSpPr>
          <p:nvPr userDrawn="1"/>
        </p:nvSpPr>
        <p:spPr bwMode="black">
          <a:xfrm>
            <a:off x="11173033" y="6305884"/>
            <a:ext cx="372187" cy="276985"/>
          </a:xfrm>
          <a:prstGeom prst="rect">
            <a:avLst/>
          </a:prstGeom>
        </p:spPr>
        <p:txBody>
          <a:bodyPr/>
          <a:lstStyle/>
          <a:p>
            <a:pPr lvl="0" algn="r"/>
            <a:fld id="{5266C0E3-FCB2-4D10-9980-6DFC0D8FABCB}" type="slidenum">
              <a:rPr lang="en-US" sz="1100">
                <a:solidFill>
                  <a:schemeClr val="accent6"/>
                </a:solidFill>
              </a:rPr>
              <a:pPr lvl="0" algn="r"/>
              <a:t>‹#›</a:t>
            </a:fld>
            <a:endParaRPr lang="en-US" sz="1100">
              <a:solidFill>
                <a:schemeClr val="accent6"/>
              </a:solidFill>
            </a:endParaRPr>
          </a:p>
        </p:txBody>
      </p:sp>
    </p:spTree>
    <p:extLst>
      <p:ext uri="{BB962C8B-B14F-4D97-AF65-F5344CB8AC3E}">
        <p14:creationId xmlns:p14="http://schemas.microsoft.com/office/powerpoint/2010/main" val="3121010389"/>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 id="2147483895" r:id="rId12"/>
    <p:sldLayoutId id="2147483896" r:id="rId13"/>
    <p:sldLayoutId id="2147483897" r:id="rId14"/>
    <p:sldLayoutId id="2147483898" r:id="rId15"/>
    <p:sldLayoutId id="2147483899" r:id="rId16"/>
    <p:sldLayoutId id="2147483900" r:id="rId17"/>
    <p:sldLayoutId id="2147483901" r:id="rId18"/>
    <p:sldLayoutId id="2147483902" r:id="rId19"/>
    <p:sldLayoutId id="2147483903" r:id="rId20"/>
    <p:sldLayoutId id="2147483904" r:id="rId21"/>
    <p:sldLayoutId id="2147483905" r:id="rId22"/>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5ACBF0"/>
          </p15:clr>
        </p15:guide>
        <p15:guide id="2" orient="horz" pos="2160">
          <p15:clr>
            <a:srgbClr val="5ACBF0"/>
          </p15:clr>
        </p15:guide>
        <p15:guide id="3" pos="456">
          <p15:clr>
            <a:srgbClr val="5ACBF0"/>
          </p15:clr>
        </p15:guide>
        <p15:guide id="4" pos="7224">
          <p15:clr>
            <a:srgbClr val="5ACBF0"/>
          </p15:clr>
        </p15:guide>
        <p15:guide id="5" orient="horz" pos="840">
          <p15:clr>
            <a:srgbClr val="5ACBF0"/>
          </p15:clr>
        </p15:guide>
        <p15:guide id="6" orient="horz" pos="1864">
          <p15:clr>
            <a:srgbClr val="5ACBF0"/>
          </p15:clr>
        </p15:guide>
        <p15:guide id="7" orient="horz" pos="2886">
          <p15:clr>
            <a:srgbClr val="5ACBF0"/>
          </p15:clr>
        </p15:guide>
        <p15:guide id="8" orient="horz" pos="3893">
          <p15:clr>
            <a:srgbClr val="5ACBF0"/>
          </p15:clr>
        </p15:guide>
        <p15:guide id="9" pos="1498">
          <p15:clr>
            <a:srgbClr val="5ACBF0"/>
          </p15:clr>
        </p15:guide>
        <p15:guide id="10" pos="1600">
          <p15:clr>
            <a:srgbClr val="5ACBF0"/>
          </p15:clr>
        </p15:guide>
        <p15:guide id="11" pos="2644">
          <p15:clr>
            <a:srgbClr val="5ACBF0"/>
          </p15:clr>
        </p15:guide>
        <p15:guide id="12" pos="2747">
          <p15:clr>
            <a:srgbClr val="5ACBF0"/>
          </p15:clr>
        </p15:guide>
        <p15:guide id="13" pos="3792">
          <p15:clr>
            <a:srgbClr val="5ACBF0"/>
          </p15:clr>
        </p15:guide>
        <p15:guide id="14" pos="3888">
          <p15:clr>
            <a:srgbClr val="5ACBF0"/>
          </p15:clr>
        </p15:guide>
        <p15:guide id="15" pos="4934">
          <p15:clr>
            <a:srgbClr val="5ACBF0"/>
          </p15:clr>
        </p15:guide>
        <p15:guide id="16" pos="5034">
          <p15:clr>
            <a:srgbClr val="5ACBF0"/>
          </p15:clr>
        </p15:guide>
        <p15:guide id="17" pos="6081">
          <p15:clr>
            <a:srgbClr val="5ACBF0"/>
          </p15:clr>
        </p15:guide>
        <p15:guide id="18" pos="6183">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xml"/><Relationship Id="rId1" Type="http://schemas.openxmlformats.org/officeDocument/2006/relationships/slideLayout" Target="../slideLayouts/slideLayout22.xml"/><Relationship Id="rId6" Type="http://schemas.openxmlformats.org/officeDocument/2006/relationships/image" Target="../media/image47.svg"/><Relationship Id="rId5" Type="http://schemas.openxmlformats.org/officeDocument/2006/relationships/image" Target="../media/image46.png"/><Relationship Id="rId4" Type="http://schemas.openxmlformats.org/officeDocument/2006/relationships/image" Target="../media/image45.svg"/></Relationships>
</file>

<file path=ppt/slides/_rels/slide3.xml.rels><?xml version="1.0" encoding="UTF-8" standalone="yes"?>
<Relationships xmlns="http://schemas.openxmlformats.org/package/2006/relationships"><Relationship Id="rId3" Type="http://schemas.openxmlformats.org/officeDocument/2006/relationships/image" Target="../media/image46.png"/><Relationship Id="rId7" Type="http://schemas.openxmlformats.org/officeDocument/2006/relationships/image" Target="../media/image50.emf"/><Relationship Id="rId2" Type="http://schemas.openxmlformats.org/officeDocument/2006/relationships/notesSlide" Target="../notesSlides/notesSlide3.xml"/><Relationship Id="rId1" Type="http://schemas.openxmlformats.org/officeDocument/2006/relationships/slideLayout" Target="../slideLayouts/slideLayout21.xml"/><Relationship Id="rId6" Type="http://schemas.openxmlformats.org/officeDocument/2006/relationships/image" Target="../media/image49.emf"/><Relationship Id="rId5" Type="http://schemas.openxmlformats.org/officeDocument/2006/relationships/image" Target="../media/image48.png"/><Relationship Id="rId4" Type="http://schemas.openxmlformats.org/officeDocument/2006/relationships/image" Target="../media/image47.svg"/></Relationships>
</file>

<file path=ppt/slides/_rels/slide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3.png"/><Relationship Id="rId4" Type="http://schemas.openxmlformats.org/officeDocument/2006/relationships/image" Target="../media/image52.png"/></Relationships>
</file>

<file path=ppt/slides/_rels/slide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5.xml"/><Relationship Id="rId1" Type="http://schemas.openxmlformats.org/officeDocument/2006/relationships/slideLayout" Target="../slideLayouts/slideLayout49.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openxmlformats.org/officeDocument/2006/relationships/image" Target="../media/image60.sv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9.png"/><Relationship Id="rId5" Type="http://schemas.openxmlformats.org/officeDocument/2006/relationships/image" Target="../media/image5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8.xml"/><Relationship Id="rId1" Type="http://schemas.openxmlformats.org/officeDocument/2006/relationships/slideLayout" Target="../slideLayouts/slideLayout22.xml"/><Relationship Id="rId4" Type="http://schemas.openxmlformats.org/officeDocument/2006/relationships/image" Target="../media/image4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C10B4-39B3-274E-9BA1-3B3B92A8FC7A}"/>
              </a:ext>
            </a:extLst>
          </p:cNvPr>
          <p:cNvSpPr>
            <a:spLocks noGrp="1"/>
          </p:cNvSpPr>
          <p:nvPr>
            <p:ph type="ctrTitle"/>
          </p:nvPr>
        </p:nvSpPr>
        <p:spPr/>
        <p:txBody>
          <a:bodyPr/>
          <a:lstStyle/>
          <a:p>
            <a:r>
              <a:rPr lang="en-US" sz="4000" dirty="0"/>
              <a:t>FortiWeb </a:t>
            </a:r>
            <a:br>
              <a:rPr lang="en-US" sz="4000" dirty="0"/>
            </a:br>
            <a:r>
              <a:rPr lang="en-US" sz="4000" b="0" dirty="0"/>
              <a:t>Web Application and API Security </a:t>
            </a:r>
          </a:p>
        </p:txBody>
      </p:sp>
      <p:sp>
        <p:nvSpPr>
          <p:cNvPr id="5" name="Subtitle 4">
            <a:extLst>
              <a:ext uri="{FF2B5EF4-FFF2-40B4-BE49-F238E27FC236}">
                <a16:creationId xmlns:a16="http://schemas.microsoft.com/office/drawing/2014/main" id="{189F3E99-65DC-4A38-AB33-6A35488F127F}"/>
              </a:ext>
            </a:extLst>
          </p:cNvPr>
          <p:cNvSpPr>
            <a:spLocks noGrp="1"/>
          </p:cNvSpPr>
          <p:nvPr>
            <p:ph type="subTitle" idx="1"/>
          </p:nvPr>
        </p:nvSpPr>
        <p:spPr/>
        <p:txBody>
          <a:bodyPr/>
          <a:lstStyle/>
          <a:p>
            <a:r>
              <a:rPr lang="en-US" dirty="0"/>
              <a:t>May 2024</a:t>
            </a:r>
          </a:p>
          <a:p>
            <a:r>
              <a:rPr lang="en-US" i="1" dirty="0"/>
              <a:t>Benoit Buonassera, CSE</a:t>
            </a:r>
          </a:p>
        </p:txBody>
      </p:sp>
    </p:spTree>
    <p:extLst>
      <p:ext uri="{BB962C8B-B14F-4D97-AF65-F5344CB8AC3E}">
        <p14:creationId xmlns:p14="http://schemas.microsoft.com/office/powerpoint/2010/main" val="1312674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5C603190-10DD-EA42-8DAA-BD41160B108B}"/>
              </a:ext>
            </a:extLst>
          </p:cNvPr>
          <p:cNvGrpSpPr/>
          <p:nvPr/>
        </p:nvGrpSpPr>
        <p:grpSpPr>
          <a:xfrm>
            <a:off x="8898636" y="1422400"/>
            <a:ext cx="2563058" cy="4757739"/>
            <a:chOff x="8898636" y="1422400"/>
            <a:chExt cx="2563058" cy="4757739"/>
          </a:xfrm>
        </p:grpSpPr>
        <p:sp>
          <p:nvSpPr>
            <p:cNvPr id="31" name="Rectangle 30">
              <a:extLst>
                <a:ext uri="{FF2B5EF4-FFF2-40B4-BE49-F238E27FC236}">
                  <a16:creationId xmlns:a16="http://schemas.microsoft.com/office/drawing/2014/main" id="{76E80C86-2F3C-0F4F-87D9-95699E5AE387}"/>
                </a:ext>
              </a:extLst>
            </p:cNvPr>
            <p:cNvSpPr/>
            <p:nvPr/>
          </p:nvSpPr>
          <p:spPr>
            <a:xfrm>
              <a:off x="8904969" y="2020824"/>
              <a:ext cx="2542140" cy="4159315"/>
            </a:xfrm>
            <a:prstGeom prst="rect">
              <a:avLst/>
            </a:prstGeom>
            <a:gradFill>
              <a:gsLst>
                <a:gs pos="33000">
                  <a:schemeClr val="bg1"/>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nvGrpSpPr>
            <p:cNvPr id="32" name="Group 31">
              <a:extLst>
                <a:ext uri="{FF2B5EF4-FFF2-40B4-BE49-F238E27FC236}">
                  <a16:creationId xmlns:a16="http://schemas.microsoft.com/office/drawing/2014/main" id="{BBA6FE34-8808-C64E-B68B-2E7426BF8ACC}"/>
                </a:ext>
              </a:extLst>
            </p:cNvPr>
            <p:cNvGrpSpPr/>
            <p:nvPr/>
          </p:nvGrpSpPr>
          <p:grpSpPr>
            <a:xfrm>
              <a:off x="9574214" y="1422400"/>
              <a:ext cx="1200331" cy="1200331"/>
              <a:chOff x="1416628" y="1422400"/>
              <a:chExt cx="1200331" cy="1200331"/>
            </a:xfrm>
          </p:grpSpPr>
          <p:sp>
            <p:nvSpPr>
              <p:cNvPr id="37" name="Oval 36">
                <a:extLst>
                  <a:ext uri="{FF2B5EF4-FFF2-40B4-BE49-F238E27FC236}">
                    <a16:creationId xmlns:a16="http://schemas.microsoft.com/office/drawing/2014/main" id="{1B0ED436-0ACA-0642-A04E-C918E3510152}"/>
                  </a:ext>
                </a:extLst>
              </p:cNvPr>
              <p:cNvSpPr/>
              <p:nvPr/>
            </p:nvSpPr>
            <p:spPr>
              <a:xfrm>
                <a:off x="1416628" y="1422400"/>
                <a:ext cx="1200331" cy="1200331"/>
              </a:xfrm>
              <a:prstGeom prst="ellipse">
                <a:avLst/>
              </a:prstGeom>
              <a:solidFill>
                <a:schemeClr val="accent3"/>
              </a:solidFill>
              <a:ln>
                <a:noFill/>
              </a:ln>
              <a:effectLst>
                <a:innerShdw blurRad="63500" dist="50800" dir="138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sp>
            <p:nvSpPr>
              <p:cNvPr id="38" name="Oval 37">
                <a:extLst>
                  <a:ext uri="{FF2B5EF4-FFF2-40B4-BE49-F238E27FC236}">
                    <a16:creationId xmlns:a16="http://schemas.microsoft.com/office/drawing/2014/main" id="{66E3FC51-2821-184D-8355-F32DE84A8425}"/>
                  </a:ext>
                </a:extLst>
              </p:cNvPr>
              <p:cNvSpPr/>
              <p:nvPr/>
            </p:nvSpPr>
            <p:spPr>
              <a:xfrm>
                <a:off x="1556170" y="1561944"/>
                <a:ext cx="921243" cy="921243"/>
              </a:xfrm>
              <a:prstGeom prst="ellipse">
                <a:avLst/>
              </a:prstGeom>
              <a:solidFill>
                <a:schemeClr val="bg1"/>
              </a:solidFill>
              <a:ln>
                <a:gradFill>
                  <a:gsLst>
                    <a:gs pos="0">
                      <a:schemeClr val="bg1"/>
                    </a:gs>
                    <a:gs pos="100000">
                      <a:schemeClr val="tx2">
                        <a:lumMod val="60000"/>
                        <a:lumOff val="40000"/>
                      </a:schemeClr>
                    </a:gs>
                  </a:gsLst>
                  <a:lin ang="3600000" scaled="0"/>
                </a:gradFill>
              </a:ln>
              <a:effectLst>
                <a:outerShdw blurRad="128785" dist="115689" dir="36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sp>
          <p:nvSpPr>
            <p:cNvPr id="47" name="Content Placeholder 3">
              <a:extLst>
                <a:ext uri="{FF2B5EF4-FFF2-40B4-BE49-F238E27FC236}">
                  <a16:creationId xmlns:a16="http://schemas.microsoft.com/office/drawing/2014/main" id="{28CC7DA1-D2DC-6C43-B960-867FCFBB2DF7}"/>
                </a:ext>
              </a:extLst>
            </p:cNvPr>
            <p:cNvSpPr txBox="1">
              <a:spLocks/>
            </p:cNvSpPr>
            <p:nvPr/>
          </p:nvSpPr>
          <p:spPr>
            <a:xfrm>
              <a:off x="8898636" y="2827091"/>
              <a:ext cx="2563058" cy="519425"/>
            </a:xfrm>
            <a:prstGeom prst="rect">
              <a:avLst/>
            </a:prstGeom>
          </p:spPr>
          <p:txBody>
            <a:bodyPr anchor="ctr">
              <a:noAutofit/>
            </a:bodyPr>
            <a:lstStyle>
              <a:lvl1pPr marL="122400" indent="-122400" algn="l" defTabSz="914400" rtl="0" eaLnBrk="1" latinLnBrk="0" hangingPunct="1">
                <a:lnSpc>
                  <a:spcPts val="1800"/>
                </a:lnSpc>
                <a:spcBef>
                  <a:spcPts val="1000"/>
                </a:spcBef>
                <a:buSzPct val="80000"/>
                <a:buFont typeface="Wingdings" pitchFamily="2" charset="2"/>
                <a:buChar char="§"/>
                <a:defRPr sz="1400" kern="0" spc="-20">
                  <a:solidFill>
                    <a:srgbClr val="000000"/>
                  </a:solidFill>
                  <a:latin typeface="+mn-lt"/>
                  <a:ea typeface="+mn-ea"/>
                  <a:cs typeface="+mn-cs"/>
                </a:defRPr>
              </a:lvl1pPr>
              <a:lvl2pPr marL="248400" indent="-122400" algn="l" defTabSz="914400" rtl="0" eaLnBrk="1" latinLnBrk="0" hangingPunct="1">
                <a:lnSpc>
                  <a:spcPts val="1600"/>
                </a:lnSpc>
                <a:spcBef>
                  <a:spcPts val="500"/>
                </a:spcBef>
                <a:buSzPct val="80000"/>
                <a:buFont typeface="Wingdings" pitchFamily="2" charset="2"/>
                <a:buChar char="§"/>
                <a:defRPr sz="1200" kern="0" spc="-2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90000"/>
                </a:lnSpc>
                <a:buNone/>
              </a:pPr>
              <a:r>
                <a:rPr lang="en-US" sz="2000" b="1" spc="-50" dirty="0"/>
                <a:t>End Alert </a:t>
              </a:r>
              <a:br>
                <a:rPr lang="en-US" sz="2000" b="1" spc="-50" dirty="0"/>
              </a:br>
              <a:r>
                <a:rPr lang="en-US" sz="2000" b="1" spc="-50" dirty="0"/>
                <a:t>Fatigue</a:t>
              </a:r>
            </a:p>
          </p:txBody>
        </p:sp>
        <p:cxnSp>
          <p:nvCxnSpPr>
            <p:cNvPr id="48" name="Straight Connector 47">
              <a:extLst>
                <a:ext uri="{FF2B5EF4-FFF2-40B4-BE49-F238E27FC236}">
                  <a16:creationId xmlns:a16="http://schemas.microsoft.com/office/drawing/2014/main" id="{B36D5281-0926-374A-96D8-FC06BD8CED2E}"/>
                </a:ext>
              </a:extLst>
            </p:cNvPr>
            <p:cNvCxnSpPr>
              <a:cxnSpLocks/>
            </p:cNvCxnSpPr>
            <p:nvPr/>
          </p:nvCxnSpPr>
          <p:spPr>
            <a:xfrm>
              <a:off x="9071072" y="3521750"/>
              <a:ext cx="2185192" cy="0"/>
            </a:xfrm>
            <a:prstGeom prst="line">
              <a:avLst/>
            </a:prstGeom>
            <a:ln w="635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1" name="Content Placeholder 3">
              <a:extLst>
                <a:ext uri="{FF2B5EF4-FFF2-40B4-BE49-F238E27FC236}">
                  <a16:creationId xmlns:a16="http://schemas.microsoft.com/office/drawing/2014/main" id="{D0AEB173-9291-F44B-920B-E83EE71EFA71}"/>
                </a:ext>
              </a:extLst>
            </p:cNvPr>
            <p:cNvSpPr txBox="1">
              <a:spLocks/>
            </p:cNvSpPr>
            <p:nvPr/>
          </p:nvSpPr>
          <p:spPr>
            <a:xfrm>
              <a:off x="8983089" y="3660409"/>
              <a:ext cx="2357628" cy="2442992"/>
            </a:xfrm>
            <a:prstGeom prst="rect">
              <a:avLst/>
            </a:prstGeom>
          </p:spPr>
          <p:txBody>
            <a:bodyPr>
              <a:noAutofit/>
            </a:bodyPr>
            <a:lstStyle>
              <a:lvl1pPr marL="122400" indent="-122400" algn="l" defTabSz="914400" rtl="0" eaLnBrk="1" latinLnBrk="0" hangingPunct="1">
                <a:lnSpc>
                  <a:spcPts val="1800"/>
                </a:lnSpc>
                <a:spcBef>
                  <a:spcPts val="1000"/>
                </a:spcBef>
                <a:buSzPct val="80000"/>
                <a:buFont typeface="Wingdings" pitchFamily="2" charset="2"/>
                <a:buChar char="§"/>
                <a:defRPr sz="1400" kern="0" spc="-20">
                  <a:solidFill>
                    <a:srgbClr val="000000"/>
                  </a:solidFill>
                  <a:latin typeface="+mn-lt"/>
                  <a:ea typeface="+mn-ea"/>
                  <a:cs typeface="+mn-cs"/>
                </a:defRPr>
              </a:lvl1pPr>
              <a:lvl2pPr marL="248400" indent="-122400" algn="l" defTabSz="914400" rtl="0" eaLnBrk="1" latinLnBrk="0" hangingPunct="1">
                <a:lnSpc>
                  <a:spcPts val="1600"/>
                </a:lnSpc>
                <a:spcBef>
                  <a:spcPts val="500"/>
                </a:spcBef>
                <a:buSzPct val="80000"/>
                <a:buFont typeface="Wingdings" pitchFamily="2" charset="2"/>
                <a:buChar char="§"/>
                <a:defRPr sz="1200" kern="0" spc="-2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600"/>
                </a:lnSpc>
                <a:spcBef>
                  <a:spcPts val="300"/>
                </a:spcBef>
                <a:buNone/>
              </a:pPr>
              <a:r>
                <a:rPr lang="en-US" sz="1200" dirty="0"/>
                <a:t>Speed up alert investigation and enable SOC analysts to quickly focus on the threats that matter</a:t>
              </a:r>
            </a:p>
          </p:txBody>
        </p:sp>
        <p:grpSp>
          <p:nvGrpSpPr>
            <p:cNvPr id="56" name="Group 55">
              <a:extLst>
                <a:ext uri="{FF2B5EF4-FFF2-40B4-BE49-F238E27FC236}">
                  <a16:creationId xmlns:a16="http://schemas.microsoft.com/office/drawing/2014/main" id="{6F33E97E-9681-D54C-B8B3-91EEF48D1A0C}"/>
                </a:ext>
              </a:extLst>
            </p:cNvPr>
            <p:cNvGrpSpPr/>
            <p:nvPr/>
          </p:nvGrpSpPr>
          <p:grpSpPr>
            <a:xfrm>
              <a:off x="9846294" y="1691206"/>
              <a:ext cx="582131" cy="598871"/>
              <a:chOff x="1357313" y="-39688"/>
              <a:chExt cx="7383462" cy="7597776"/>
            </a:xfrm>
            <a:solidFill>
              <a:schemeClr val="accent6"/>
            </a:solidFill>
          </p:grpSpPr>
          <p:sp>
            <p:nvSpPr>
              <p:cNvPr id="57" name="Freeform 1">
                <a:extLst>
                  <a:ext uri="{FF2B5EF4-FFF2-40B4-BE49-F238E27FC236}">
                    <a16:creationId xmlns:a16="http://schemas.microsoft.com/office/drawing/2014/main" id="{EDE405AB-86D0-3746-86F3-C2D0E4D21627}"/>
                  </a:ext>
                </a:extLst>
              </p:cNvPr>
              <p:cNvSpPr>
                <a:spLocks noChangeArrowheads="1"/>
              </p:cNvSpPr>
              <p:nvPr/>
            </p:nvSpPr>
            <p:spPr bwMode="auto">
              <a:xfrm>
                <a:off x="4959350" y="2990850"/>
                <a:ext cx="2171700" cy="1946275"/>
              </a:xfrm>
              <a:custGeom>
                <a:avLst/>
                <a:gdLst>
                  <a:gd name="T0" fmla="*/ 5689 w 6034"/>
                  <a:gd name="T1" fmla="*/ 0 h 5406"/>
                  <a:gd name="T2" fmla="*/ 5689 w 6034"/>
                  <a:gd name="T3" fmla="*/ 0 h 5406"/>
                  <a:gd name="T4" fmla="*/ 2089 w 6034"/>
                  <a:gd name="T5" fmla="*/ 2503 h 5406"/>
                  <a:gd name="T6" fmla="*/ 673 w 6034"/>
                  <a:gd name="T7" fmla="*/ 2740 h 5406"/>
                  <a:gd name="T8" fmla="*/ 504 w 6034"/>
                  <a:gd name="T9" fmla="*/ 4732 h 5406"/>
                  <a:gd name="T10" fmla="*/ 2495 w 6034"/>
                  <a:gd name="T11" fmla="*/ 4900 h 5406"/>
                  <a:gd name="T12" fmla="*/ 2970 w 6034"/>
                  <a:gd name="T13" fmla="*/ 3544 h 5406"/>
                  <a:gd name="T14" fmla="*/ 6033 w 6034"/>
                  <a:gd name="T15" fmla="*/ 406 h 5406"/>
                  <a:gd name="T16" fmla="*/ 5689 w 6034"/>
                  <a:gd name="T17" fmla="*/ 0 h 5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34" h="5406">
                    <a:moveTo>
                      <a:pt x="5689" y="0"/>
                    </a:moveTo>
                    <a:lnTo>
                      <a:pt x="5689" y="0"/>
                    </a:lnTo>
                    <a:cubicBezTo>
                      <a:pt x="2089" y="2503"/>
                      <a:pt x="2089" y="2503"/>
                      <a:pt x="2089" y="2503"/>
                    </a:cubicBezTo>
                    <a:cubicBezTo>
                      <a:pt x="1622" y="2327"/>
                      <a:pt x="1078" y="2396"/>
                      <a:pt x="673" y="2740"/>
                    </a:cubicBezTo>
                    <a:cubicBezTo>
                      <a:pt x="76" y="3246"/>
                      <a:pt x="0" y="4142"/>
                      <a:pt x="504" y="4732"/>
                    </a:cubicBezTo>
                    <a:cubicBezTo>
                      <a:pt x="1010" y="5329"/>
                      <a:pt x="1898" y="5405"/>
                      <a:pt x="2495" y="4900"/>
                    </a:cubicBezTo>
                    <a:cubicBezTo>
                      <a:pt x="2901" y="4555"/>
                      <a:pt x="3062" y="4035"/>
                      <a:pt x="2970" y="3544"/>
                    </a:cubicBezTo>
                    <a:cubicBezTo>
                      <a:pt x="6033" y="406"/>
                      <a:pt x="6033" y="406"/>
                      <a:pt x="6033" y="406"/>
                    </a:cubicBezTo>
                    <a:lnTo>
                      <a:pt x="5689" y="0"/>
                    </a:lnTo>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 name="Freeform 2">
                <a:extLst>
                  <a:ext uri="{FF2B5EF4-FFF2-40B4-BE49-F238E27FC236}">
                    <a16:creationId xmlns:a16="http://schemas.microsoft.com/office/drawing/2014/main" id="{874403A5-242D-4940-A7B6-E894236E5228}"/>
                  </a:ext>
                </a:extLst>
              </p:cNvPr>
              <p:cNvSpPr>
                <a:spLocks noChangeArrowheads="1"/>
              </p:cNvSpPr>
              <p:nvPr/>
            </p:nvSpPr>
            <p:spPr bwMode="auto">
              <a:xfrm>
                <a:off x="2857500" y="-39688"/>
                <a:ext cx="5883275" cy="7597776"/>
              </a:xfrm>
              <a:custGeom>
                <a:avLst/>
                <a:gdLst>
                  <a:gd name="T0" fmla="*/ 13370 w 16343"/>
                  <a:gd name="T1" fmla="*/ 5598 h 21107"/>
                  <a:gd name="T2" fmla="*/ 13370 w 16343"/>
                  <a:gd name="T3" fmla="*/ 5598 h 21107"/>
                  <a:gd name="T4" fmla="*/ 14205 w 16343"/>
                  <a:gd name="T5" fmla="*/ 4342 h 21107"/>
                  <a:gd name="T6" fmla="*/ 12214 w 16343"/>
                  <a:gd name="T7" fmla="*/ 3025 h 21107"/>
                  <a:gd name="T8" fmla="*/ 11394 w 16343"/>
                  <a:gd name="T9" fmla="*/ 4258 h 21107"/>
                  <a:gd name="T10" fmla="*/ 8408 w 16343"/>
                  <a:gd name="T11" fmla="*/ 3393 h 21107"/>
                  <a:gd name="T12" fmla="*/ 8408 w 16343"/>
                  <a:gd name="T13" fmla="*/ 2435 h 21107"/>
                  <a:gd name="T14" fmla="*/ 9771 w 16343"/>
                  <a:gd name="T15" fmla="*/ 2175 h 21107"/>
                  <a:gd name="T16" fmla="*/ 9771 w 16343"/>
                  <a:gd name="T17" fmla="*/ 413 h 21107"/>
                  <a:gd name="T18" fmla="*/ 5016 w 16343"/>
                  <a:gd name="T19" fmla="*/ 413 h 21107"/>
                  <a:gd name="T20" fmla="*/ 5016 w 16343"/>
                  <a:gd name="T21" fmla="*/ 2175 h 21107"/>
                  <a:gd name="T22" fmla="*/ 6539 w 16343"/>
                  <a:gd name="T23" fmla="*/ 2451 h 21107"/>
                  <a:gd name="T24" fmla="*/ 6539 w 16343"/>
                  <a:gd name="T25" fmla="*/ 3393 h 21107"/>
                  <a:gd name="T26" fmla="*/ 207 w 16343"/>
                  <a:gd name="T27" fmla="*/ 7115 h 21107"/>
                  <a:gd name="T28" fmla="*/ 2589 w 16343"/>
                  <a:gd name="T29" fmla="*/ 7115 h 21107"/>
                  <a:gd name="T30" fmla="*/ 7458 w 16343"/>
                  <a:gd name="T31" fmla="*/ 5146 h 21107"/>
                  <a:gd name="T32" fmla="*/ 14534 w 16343"/>
                  <a:gd name="T33" fmla="*/ 12222 h 21107"/>
                  <a:gd name="T34" fmla="*/ 7458 w 16343"/>
                  <a:gd name="T35" fmla="*/ 19298 h 21107"/>
                  <a:gd name="T36" fmla="*/ 2282 w 16343"/>
                  <a:gd name="T37" fmla="*/ 17024 h 21107"/>
                  <a:gd name="T38" fmla="*/ 0 w 16343"/>
                  <a:gd name="T39" fmla="*/ 17024 h 21107"/>
                  <a:gd name="T40" fmla="*/ 7458 w 16343"/>
                  <a:gd name="T41" fmla="*/ 21106 h 21107"/>
                  <a:gd name="T42" fmla="*/ 16342 w 16343"/>
                  <a:gd name="T43" fmla="*/ 12222 h 21107"/>
                  <a:gd name="T44" fmla="*/ 13370 w 16343"/>
                  <a:gd name="T45" fmla="*/ 5598 h 21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343" h="21107">
                    <a:moveTo>
                      <a:pt x="13370" y="5598"/>
                    </a:moveTo>
                    <a:lnTo>
                      <a:pt x="13370" y="5598"/>
                    </a:lnTo>
                    <a:cubicBezTo>
                      <a:pt x="14205" y="4342"/>
                      <a:pt x="14205" y="4342"/>
                      <a:pt x="14205" y="4342"/>
                    </a:cubicBezTo>
                    <a:cubicBezTo>
                      <a:pt x="13937" y="3553"/>
                      <a:pt x="13041" y="2964"/>
                      <a:pt x="12214" y="3025"/>
                    </a:cubicBezTo>
                    <a:cubicBezTo>
                      <a:pt x="11394" y="4258"/>
                      <a:pt x="11394" y="4258"/>
                      <a:pt x="11394" y="4258"/>
                    </a:cubicBezTo>
                    <a:cubicBezTo>
                      <a:pt x="10475" y="3806"/>
                      <a:pt x="9472" y="3507"/>
                      <a:pt x="8408" y="3393"/>
                    </a:cubicBezTo>
                    <a:cubicBezTo>
                      <a:pt x="8408" y="2435"/>
                      <a:pt x="8408" y="2435"/>
                      <a:pt x="8408" y="2435"/>
                    </a:cubicBezTo>
                    <a:cubicBezTo>
                      <a:pt x="8906" y="2382"/>
                      <a:pt x="9373" y="2297"/>
                      <a:pt x="9771" y="2175"/>
                    </a:cubicBezTo>
                    <a:cubicBezTo>
                      <a:pt x="9771" y="413"/>
                      <a:pt x="9771" y="413"/>
                      <a:pt x="9771" y="413"/>
                    </a:cubicBezTo>
                    <a:cubicBezTo>
                      <a:pt x="8454" y="0"/>
                      <a:pt x="6325" y="0"/>
                      <a:pt x="5016" y="413"/>
                    </a:cubicBezTo>
                    <a:cubicBezTo>
                      <a:pt x="5016" y="2175"/>
                      <a:pt x="5016" y="2175"/>
                      <a:pt x="5016" y="2175"/>
                    </a:cubicBezTo>
                    <a:cubicBezTo>
                      <a:pt x="5453" y="2313"/>
                      <a:pt x="5981" y="2405"/>
                      <a:pt x="6539" y="2451"/>
                    </a:cubicBezTo>
                    <a:cubicBezTo>
                      <a:pt x="6539" y="3393"/>
                      <a:pt x="6539" y="3393"/>
                      <a:pt x="6539" y="3393"/>
                    </a:cubicBezTo>
                    <a:cubicBezTo>
                      <a:pt x="3929" y="3661"/>
                      <a:pt x="1654" y="5070"/>
                      <a:pt x="207" y="7115"/>
                    </a:cubicBezTo>
                    <a:cubicBezTo>
                      <a:pt x="2589" y="7115"/>
                      <a:pt x="2589" y="7115"/>
                      <a:pt x="2589" y="7115"/>
                    </a:cubicBezTo>
                    <a:cubicBezTo>
                      <a:pt x="3852" y="5897"/>
                      <a:pt x="5568" y="5146"/>
                      <a:pt x="7458" y="5146"/>
                    </a:cubicBezTo>
                    <a:cubicBezTo>
                      <a:pt x="11364" y="5146"/>
                      <a:pt x="14534" y="8325"/>
                      <a:pt x="14534" y="12222"/>
                    </a:cubicBezTo>
                    <a:cubicBezTo>
                      <a:pt x="14534" y="16120"/>
                      <a:pt x="11364" y="19298"/>
                      <a:pt x="7458" y="19298"/>
                    </a:cubicBezTo>
                    <a:cubicBezTo>
                      <a:pt x="5414" y="19298"/>
                      <a:pt x="3576" y="18418"/>
                      <a:pt x="2282" y="17024"/>
                    </a:cubicBezTo>
                    <a:cubicBezTo>
                      <a:pt x="0" y="17024"/>
                      <a:pt x="0" y="17024"/>
                      <a:pt x="0" y="17024"/>
                    </a:cubicBezTo>
                    <a:cubicBezTo>
                      <a:pt x="1585" y="19475"/>
                      <a:pt x="4334" y="21106"/>
                      <a:pt x="7458" y="21106"/>
                    </a:cubicBezTo>
                    <a:cubicBezTo>
                      <a:pt x="12359" y="21106"/>
                      <a:pt x="16342" y="17123"/>
                      <a:pt x="16342" y="12222"/>
                    </a:cubicBezTo>
                    <a:cubicBezTo>
                      <a:pt x="16342" y="9596"/>
                      <a:pt x="15193" y="7222"/>
                      <a:pt x="13370" y="5598"/>
                    </a:cubicBezTo>
                  </a:path>
                </a:pathLst>
              </a:custGeom>
              <a:solidFill>
                <a:schemeClr val="tx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 name="Freeform 3">
                <a:extLst>
                  <a:ext uri="{FF2B5EF4-FFF2-40B4-BE49-F238E27FC236}">
                    <a16:creationId xmlns:a16="http://schemas.microsoft.com/office/drawing/2014/main" id="{627B3962-63AC-3341-A375-FA229230C460}"/>
                  </a:ext>
                </a:extLst>
              </p:cNvPr>
              <p:cNvSpPr>
                <a:spLocks noChangeArrowheads="1"/>
              </p:cNvSpPr>
              <p:nvPr/>
            </p:nvSpPr>
            <p:spPr bwMode="auto">
              <a:xfrm>
                <a:off x="2430463" y="3044825"/>
                <a:ext cx="2144712" cy="404813"/>
              </a:xfrm>
              <a:custGeom>
                <a:avLst/>
                <a:gdLst>
                  <a:gd name="T0" fmla="*/ 5958 w 5959"/>
                  <a:gd name="T1" fmla="*/ 0 h 1126"/>
                  <a:gd name="T2" fmla="*/ 0 w 5959"/>
                  <a:gd name="T3" fmla="*/ 0 h 1126"/>
                  <a:gd name="T4" fmla="*/ 0 w 5959"/>
                  <a:gd name="T5" fmla="*/ 1125 h 1126"/>
                  <a:gd name="T6" fmla="*/ 5958 w 5959"/>
                  <a:gd name="T7" fmla="*/ 1125 h 1126"/>
                  <a:gd name="T8" fmla="*/ 5958 w 5959"/>
                  <a:gd name="T9" fmla="*/ 0 h 1126"/>
                </a:gdLst>
                <a:ahLst/>
                <a:cxnLst>
                  <a:cxn ang="0">
                    <a:pos x="T0" y="T1"/>
                  </a:cxn>
                  <a:cxn ang="0">
                    <a:pos x="T2" y="T3"/>
                  </a:cxn>
                  <a:cxn ang="0">
                    <a:pos x="T4" y="T5"/>
                  </a:cxn>
                  <a:cxn ang="0">
                    <a:pos x="T6" y="T7"/>
                  </a:cxn>
                  <a:cxn ang="0">
                    <a:pos x="T8" y="T9"/>
                  </a:cxn>
                </a:cxnLst>
                <a:rect l="0" t="0" r="r" b="b"/>
                <a:pathLst>
                  <a:path w="5959" h="1126">
                    <a:moveTo>
                      <a:pt x="5958" y="0"/>
                    </a:moveTo>
                    <a:lnTo>
                      <a:pt x="0" y="0"/>
                    </a:lnTo>
                    <a:lnTo>
                      <a:pt x="0" y="1125"/>
                    </a:lnTo>
                    <a:lnTo>
                      <a:pt x="5958" y="1125"/>
                    </a:lnTo>
                    <a:lnTo>
                      <a:pt x="5958" y="0"/>
                    </a:lnTo>
                  </a:path>
                </a:pathLst>
              </a:custGeom>
              <a:solidFill>
                <a:schemeClr val="accent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 name="Freeform 4">
                <a:extLst>
                  <a:ext uri="{FF2B5EF4-FFF2-40B4-BE49-F238E27FC236}">
                    <a16:creationId xmlns:a16="http://schemas.microsoft.com/office/drawing/2014/main" id="{BA2C8208-300D-DC49-B576-0762E53D90B3}"/>
                  </a:ext>
                </a:extLst>
              </p:cNvPr>
              <p:cNvSpPr>
                <a:spLocks noChangeArrowheads="1"/>
              </p:cNvSpPr>
              <p:nvPr/>
            </p:nvSpPr>
            <p:spPr bwMode="auto">
              <a:xfrm>
                <a:off x="1746250" y="4100513"/>
                <a:ext cx="2144713" cy="407987"/>
              </a:xfrm>
              <a:custGeom>
                <a:avLst/>
                <a:gdLst>
                  <a:gd name="T0" fmla="*/ 5958 w 5959"/>
                  <a:gd name="T1" fmla="*/ 0 h 1134"/>
                  <a:gd name="T2" fmla="*/ 0 w 5959"/>
                  <a:gd name="T3" fmla="*/ 0 h 1134"/>
                  <a:gd name="T4" fmla="*/ 0 w 5959"/>
                  <a:gd name="T5" fmla="*/ 1133 h 1134"/>
                  <a:gd name="T6" fmla="*/ 5958 w 5959"/>
                  <a:gd name="T7" fmla="*/ 1133 h 1134"/>
                  <a:gd name="T8" fmla="*/ 5958 w 5959"/>
                  <a:gd name="T9" fmla="*/ 0 h 1134"/>
                </a:gdLst>
                <a:ahLst/>
                <a:cxnLst>
                  <a:cxn ang="0">
                    <a:pos x="T0" y="T1"/>
                  </a:cxn>
                  <a:cxn ang="0">
                    <a:pos x="T2" y="T3"/>
                  </a:cxn>
                  <a:cxn ang="0">
                    <a:pos x="T4" y="T5"/>
                  </a:cxn>
                  <a:cxn ang="0">
                    <a:pos x="T6" y="T7"/>
                  </a:cxn>
                  <a:cxn ang="0">
                    <a:pos x="T8" y="T9"/>
                  </a:cxn>
                </a:cxnLst>
                <a:rect l="0" t="0" r="r" b="b"/>
                <a:pathLst>
                  <a:path w="5959" h="1134">
                    <a:moveTo>
                      <a:pt x="5958" y="0"/>
                    </a:moveTo>
                    <a:lnTo>
                      <a:pt x="0" y="0"/>
                    </a:lnTo>
                    <a:lnTo>
                      <a:pt x="0" y="1133"/>
                    </a:lnTo>
                    <a:lnTo>
                      <a:pt x="5958" y="1133"/>
                    </a:lnTo>
                    <a:lnTo>
                      <a:pt x="5958" y="0"/>
                    </a:lnTo>
                  </a:path>
                </a:pathLst>
              </a:custGeom>
              <a:solidFill>
                <a:schemeClr val="accent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 name="Freeform 5">
                <a:extLst>
                  <a:ext uri="{FF2B5EF4-FFF2-40B4-BE49-F238E27FC236}">
                    <a16:creationId xmlns:a16="http://schemas.microsoft.com/office/drawing/2014/main" id="{6B1AD1D5-530D-154E-969F-C763D79E2EE9}"/>
                  </a:ext>
                </a:extLst>
              </p:cNvPr>
              <p:cNvSpPr>
                <a:spLocks noChangeArrowheads="1"/>
              </p:cNvSpPr>
              <p:nvPr/>
            </p:nvSpPr>
            <p:spPr bwMode="auto">
              <a:xfrm>
                <a:off x="1357313" y="5159375"/>
                <a:ext cx="2143125" cy="406400"/>
              </a:xfrm>
              <a:custGeom>
                <a:avLst/>
                <a:gdLst>
                  <a:gd name="T0" fmla="*/ 5950 w 5951"/>
                  <a:gd name="T1" fmla="*/ 0 h 1127"/>
                  <a:gd name="T2" fmla="*/ 0 w 5951"/>
                  <a:gd name="T3" fmla="*/ 0 h 1127"/>
                  <a:gd name="T4" fmla="*/ 0 w 5951"/>
                  <a:gd name="T5" fmla="*/ 1126 h 1127"/>
                  <a:gd name="T6" fmla="*/ 5950 w 5951"/>
                  <a:gd name="T7" fmla="*/ 1126 h 1127"/>
                  <a:gd name="T8" fmla="*/ 5950 w 5951"/>
                  <a:gd name="T9" fmla="*/ 0 h 1127"/>
                </a:gdLst>
                <a:ahLst/>
                <a:cxnLst>
                  <a:cxn ang="0">
                    <a:pos x="T0" y="T1"/>
                  </a:cxn>
                  <a:cxn ang="0">
                    <a:pos x="T2" y="T3"/>
                  </a:cxn>
                  <a:cxn ang="0">
                    <a:pos x="T4" y="T5"/>
                  </a:cxn>
                  <a:cxn ang="0">
                    <a:pos x="T6" y="T7"/>
                  </a:cxn>
                  <a:cxn ang="0">
                    <a:pos x="T8" y="T9"/>
                  </a:cxn>
                </a:cxnLst>
                <a:rect l="0" t="0" r="r" b="b"/>
                <a:pathLst>
                  <a:path w="5951" h="1127">
                    <a:moveTo>
                      <a:pt x="5950" y="0"/>
                    </a:moveTo>
                    <a:lnTo>
                      <a:pt x="0" y="0"/>
                    </a:lnTo>
                    <a:lnTo>
                      <a:pt x="0" y="1126"/>
                    </a:lnTo>
                    <a:lnTo>
                      <a:pt x="5950" y="1126"/>
                    </a:lnTo>
                    <a:lnTo>
                      <a:pt x="5950" y="0"/>
                    </a:lnTo>
                  </a:path>
                </a:pathLst>
              </a:custGeom>
              <a:solidFill>
                <a:schemeClr val="accent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grpSp>
      </p:grpSp>
      <p:grpSp>
        <p:nvGrpSpPr>
          <p:cNvPr id="17" name="Group 16">
            <a:extLst>
              <a:ext uri="{FF2B5EF4-FFF2-40B4-BE49-F238E27FC236}">
                <a16:creationId xmlns:a16="http://schemas.microsoft.com/office/drawing/2014/main" id="{520D3E97-3ED1-E347-9273-68776314AE75}"/>
              </a:ext>
            </a:extLst>
          </p:cNvPr>
          <p:cNvGrpSpPr/>
          <p:nvPr/>
        </p:nvGrpSpPr>
        <p:grpSpPr>
          <a:xfrm>
            <a:off x="6173724" y="1422400"/>
            <a:ext cx="2563058" cy="4757739"/>
            <a:chOff x="6173724" y="1422400"/>
            <a:chExt cx="2563058" cy="4757739"/>
          </a:xfrm>
        </p:grpSpPr>
        <p:sp>
          <p:nvSpPr>
            <p:cNvPr id="22" name="Rectangle 21">
              <a:extLst>
                <a:ext uri="{FF2B5EF4-FFF2-40B4-BE49-F238E27FC236}">
                  <a16:creationId xmlns:a16="http://schemas.microsoft.com/office/drawing/2014/main" id="{DADBB6A0-018A-E744-9D83-0155F97930CD}"/>
                </a:ext>
              </a:extLst>
            </p:cNvPr>
            <p:cNvSpPr/>
            <p:nvPr/>
          </p:nvSpPr>
          <p:spPr>
            <a:xfrm>
              <a:off x="6186126" y="2020824"/>
              <a:ext cx="2542140" cy="4159315"/>
            </a:xfrm>
            <a:prstGeom prst="rect">
              <a:avLst/>
            </a:prstGeom>
            <a:gradFill>
              <a:gsLst>
                <a:gs pos="33000">
                  <a:schemeClr val="bg1"/>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nvGrpSpPr>
            <p:cNvPr id="23" name="Group 22">
              <a:extLst>
                <a:ext uri="{FF2B5EF4-FFF2-40B4-BE49-F238E27FC236}">
                  <a16:creationId xmlns:a16="http://schemas.microsoft.com/office/drawing/2014/main" id="{63B959F8-A362-3948-8EBF-C29B349D54D2}"/>
                </a:ext>
              </a:extLst>
            </p:cNvPr>
            <p:cNvGrpSpPr/>
            <p:nvPr/>
          </p:nvGrpSpPr>
          <p:grpSpPr>
            <a:xfrm>
              <a:off x="6855295" y="1422400"/>
              <a:ext cx="1200331" cy="1200331"/>
              <a:chOff x="1416628" y="1422400"/>
              <a:chExt cx="1200331" cy="1200331"/>
            </a:xfrm>
          </p:grpSpPr>
          <p:sp>
            <p:nvSpPr>
              <p:cNvPr id="28" name="Oval 27">
                <a:extLst>
                  <a:ext uri="{FF2B5EF4-FFF2-40B4-BE49-F238E27FC236}">
                    <a16:creationId xmlns:a16="http://schemas.microsoft.com/office/drawing/2014/main" id="{2D312694-9F86-4E49-9C40-612CF2ED1F34}"/>
                  </a:ext>
                </a:extLst>
              </p:cNvPr>
              <p:cNvSpPr/>
              <p:nvPr/>
            </p:nvSpPr>
            <p:spPr>
              <a:xfrm>
                <a:off x="1416628" y="1422400"/>
                <a:ext cx="1200331" cy="1200331"/>
              </a:xfrm>
              <a:prstGeom prst="ellipse">
                <a:avLst/>
              </a:prstGeom>
              <a:solidFill>
                <a:schemeClr val="accent3"/>
              </a:solidFill>
              <a:ln>
                <a:noFill/>
              </a:ln>
              <a:effectLst>
                <a:innerShdw blurRad="63500" dist="50800" dir="138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sp>
            <p:nvSpPr>
              <p:cNvPr id="29" name="Oval 28">
                <a:extLst>
                  <a:ext uri="{FF2B5EF4-FFF2-40B4-BE49-F238E27FC236}">
                    <a16:creationId xmlns:a16="http://schemas.microsoft.com/office/drawing/2014/main" id="{575C97A2-426A-0244-9DC9-F1F3E212D7A3}"/>
                  </a:ext>
                </a:extLst>
              </p:cNvPr>
              <p:cNvSpPr/>
              <p:nvPr/>
            </p:nvSpPr>
            <p:spPr>
              <a:xfrm>
                <a:off x="1556170" y="1561944"/>
                <a:ext cx="921243" cy="921243"/>
              </a:xfrm>
              <a:prstGeom prst="ellipse">
                <a:avLst/>
              </a:prstGeom>
              <a:solidFill>
                <a:schemeClr val="bg1"/>
              </a:solidFill>
              <a:ln>
                <a:gradFill>
                  <a:gsLst>
                    <a:gs pos="0">
                      <a:schemeClr val="bg1"/>
                    </a:gs>
                    <a:gs pos="100000">
                      <a:schemeClr val="tx2">
                        <a:lumMod val="60000"/>
                        <a:lumOff val="40000"/>
                      </a:schemeClr>
                    </a:gs>
                  </a:gsLst>
                  <a:lin ang="3600000" scaled="0"/>
                </a:gradFill>
              </a:ln>
              <a:effectLst>
                <a:outerShdw blurRad="128785" dist="115689" dir="36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sp>
          <p:nvSpPr>
            <p:cNvPr id="44" name="Content Placeholder 3">
              <a:extLst>
                <a:ext uri="{FF2B5EF4-FFF2-40B4-BE49-F238E27FC236}">
                  <a16:creationId xmlns:a16="http://schemas.microsoft.com/office/drawing/2014/main" id="{5C91FFBB-6957-3B4B-BD31-06F487D181F0}"/>
                </a:ext>
              </a:extLst>
            </p:cNvPr>
            <p:cNvSpPr txBox="1">
              <a:spLocks/>
            </p:cNvSpPr>
            <p:nvPr/>
          </p:nvSpPr>
          <p:spPr>
            <a:xfrm>
              <a:off x="6173724" y="2827091"/>
              <a:ext cx="2563058" cy="519425"/>
            </a:xfrm>
            <a:prstGeom prst="rect">
              <a:avLst/>
            </a:prstGeom>
          </p:spPr>
          <p:txBody>
            <a:bodyPr anchor="ctr">
              <a:noAutofit/>
            </a:bodyPr>
            <a:lstStyle>
              <a:lvl1pPr marL="122400" indent="-122400" algn="l" defTabSz="914400" rtl="0" eaLnBrk="1" latinLnBrk="0" hangingPunct="1">
                <a:lnSpc>
                  <a:spcPts val="1800"/>
                </a:lnSpc>
                <a:spcBef>
                  <a:spcPts val="1000"/>
                </a:spcBef>
                <a:buSzPct val="80000"/>
                <a:buFont typeface="Wingdings" pitchFamily="2" charset="2"/>
                <a:buChar char="§"/>
                <a:defRPr sz="1400" kern="0" spc="-20">
                  <a:solidFill>
                    <a:srgbClr val="000000"/>
                  </a:solidFill>
                  <a:latin typeface="+mn-lt"/>
                  <a:ea typeface="+mn-ea"/>
                  <a:cs typeface="+mn-cs"/>
                </a:defRPr>
              </a:lvl1pPr>
              <a:lvl2pPr marL="248400" indent="-122400" algn="l" defTabSz="914400" rtl="0" eaLnBrk="1" latinLnBrk="0" hangingPunct="1">
                <a:lnSpc>
                  <a:spcPts val="1600"/>
                </a:lnSpc>
                <a:spcBef>
                  <a:spcPts val="500"/>
                </a:spcBef>
                <a:buSzPct val="80000"/>
                <a:buFont typeface="Wingdings" pitchFamily="2" charset="2"/>
                <a:buChar char="§"/>
                <a:defRPr sz="1200" kern="0" spc="-2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90000"/>
                </a:lnSpc>
                <a:buNone/>
              </a:pPr>
              <a:r>
                <a:rPr lang="en-US" sz="2000" b="1" spc="-50" dirty="0"/>
                <a:t>Bot </a:t>
              </a:r>
              <a:br>
                <a:rPr lang="en-US" sz="2000" b="1" spc="-50" dirty="0"/>
              </a:br>
              <a:r>
                <a:rPr lang="en-US" sz="2000" b="1" spc="-50" dirty="0"/>
                <a:t>Defense</a:t>
              </a:r>
            </a:p>
          </p:txBody>
        </p:sp>
        <p:cxnSp>
          <p:nvCxnSpPr>
            <p:cNvPr id="45" name="Straight Connector 44">
              <a:extLst>
                <a:ext uri="{FF2B5EF4-FFF2-40B4-BE49-F238E27FC236}">
                  <a16:creationId xmlns:a16="http://schemas.microsoft.com/office/drawing/2014/main" id="{1DE0D1E1-CEE8-484E-8D93-B7CAE10A5281}"/>
                </a:ext>
              </a:extLst>
            </p:cNvPr>
            <p:cNvCxnSpPr>
              <a:cxnSpLocks/>
            </p:cNvCxnSpPr>
            <p:nvPr/>
          </p:nvCxnSpPr>
          <p:spPr>
            <a:xfrm>
              <a:off x="6346160" y="3521750"/>
              <a:ext cx="2185192" cy="0"/>
            </a:xfrm>
            <a:prstGeom prst="line">
              <a:avLst/>
            </a:prstGeom>
            <a:ln w="635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0" name="Content Placeholder 3">
              <a:extLst>
                <a:ext uri="{FF2B5EF4-FFF2-40B4-BE49-F238E27FC236}">
                  <a16:creationId xmlns:a16="http://schemas.microsoft.com/office/drawing/2014/main" id="{87799AF4-5832-1B4B-87D5-0C3F6ED14160}"/>
                </a:ext>
              </a:extLst>
            </p:cNvPr>
            <p:cNvSpPr txBox="1">
              <a:spLocks/>
            </p:cNvSpPr>
            <p:nvPr/>
          </p:nvSpPr>
          <p:spPr>
            <a:xfrm>
              <a:off x="6276439" y="3660409"/>
              <a:ext cx="2357628" cy="2442992"/>
            </a:xfrm>
            <a:prstGeom prst="rect">
              <a:avLst/>
            </a:prstGeom>
          </p:spPr>
          <p:txBody>
            <a:bodyPr>
              <a:noAutofit/>
            </a:bodyPr>
            <a:lstStyle>
              <a:lvl1pPr marL="122400" indent="-122400" algn="l" defTabSz="914400" rtl="0" eaLnBrk="1" latinLnBrk="0" hangingPunct="1">
                <a:lnSpc>
                  <a:spcPts val="1800"/>
                </a:lnSpc>
                <a:spcBef>
                  <a:spcPts val="1000"/>
                </a:spcBef>
                <a:buSzPct val="80000"/>
                <a:buFont typeface="Wingdings" pitchFamily="2" charset="2"/>
                <a:buChar char="§"/>
                <a:defRPr sz="1400" kern="0" spc="-20">
                  <a:solidFill>
                    <a:srgbClr val="000000"/>
                  </a:solidFill>
                  <a:latin typeface="+mn-lt"/>
                  <a:ea typeface="+mn-ea"/>
                  <a:cs typeface="+mn-cs"/>
                </a:defRPr>
              </a:lvl1pPr>
              <a:lvl2pPr marL="248400" indent="-122400" algn="l" defTabSz="914400" rtl="0" eaLnBrk="1" latinLnBrk="0" hangingPunct="1">
                <a:lnSpc>
                  <a:spcPts val="1600"/>
                </a:lnSpc>
                <a:spcBef>
                  <a:spcPts val="500"/>
                </a:spcBef>
                <a:buSzPct val="80000"/>
                <a:buFont typeface="Wingdings" pitchFamily="2" charset="2"/>
                <a:buChar char="§"/>
                <a:defRPr sz="1200" kern="0" spc="-2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600"/>
                </a:lnSpc>
                <a:spcBef>
                  <a:spcPts val="300"/>
                </a:spcBef>
                <a:buNone/>
              </a:pPr>
              <a:r>
                <a:rPr lang="en-US" sz="1200" dirty="0"/>
                <a:t>Block the full range of malicious bot activity (content scraping, denial of service, data harvesting, transaction fraud).</a:t>
              </a:r>
            </a:p>
            <a:p>
              <a:pPr marL="0" indent="0" algn="ctr">
                <a:lnSpc>
                  <a:spcPts val="1600"/>
                </a:lnSpc>
                <a:spcBef>
                  <a:spcPts val="300"/>
                </a:spcBef>
                <a:buNone/>
              </a:pPr>
              <a:endParaRPr lang="en-US" sz="1200" dirty="0"/>
            </a:p>
            <a:p>
              <a:pPr marL="0" indent="0" algn="ctr">
                <a:lnSpc>
                  <a:spcPts val="1600"/>
                </a:lnSpc>
                <a:spcBef>
                  <a:spcPts val="300"/>
                </a:spcBef>
                <a:buNone/>
              </a:pPr>
              <a:endParaRPr lang="en-US" sz="1200" dirty="0"/>
            </a:p>
          </p:txBody>
        </p:sp>
        <p:pic>
          <p:nvPicPr>
            <p:cNvPr id="97" name="Picture 132">
              <a:extLst>
                <a:ext uri="{FF2B5EF4-FFF2-40B4-BE49-F238E27FC236}">
                  <a16:creationId xmlns:a16="http://schemas.microsoft.com/office/drawing/2014/main" id="{BE1144F0-E47B-4552-BAF1-CF52510B8D60}"/>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bwMode="auto">
            <a:xfrm>
              <a:off x="7096471" y="1697877"/>
              <a:ext cx="741677" cy="7416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grpSp>
        <p:nvGrpSpPr>
          <p:cNvPr id="16" name="Group 15">
            <a:extLst>
              <a:ext uri="{FF2B5EF4-FFF2-40B4-BE49-F238E27FC236}">
                <a16:creationId xmlns:a16="http://schemas.microsoft.com/office/drawing/2014/main" id="{A4058BD1-DD67-3E4B-9180-3EEB85CBC101}"/>
              </a:ext>
            </a:extLst>
          </p:cNvPr>
          <p:cNvGrpSpPr/>
          <p:nvPr/>
        </p:nvGrpSpPr>
        <p:grpSpPr>
          <a:xfrm>
            <a:off x="3457956" y="1422400"/>
            <a:ext cx="2563058" cy="4757738"/>
            <a:chOff x="3457956" y="1422400"/>
            <a:chExt cx="2563058" cy="4757738"/>
          </a:xfrm>
        </p:grpSpPr>
        <p:sp>
          <p:nvSpPr>
            <p:cNvPr id="13" name="Rectangle 12">
              <a:extLst>
                <a:ext uri="{FF2B5EF4-FFF2-40B4-BE49-F238E27FC236}">
                  <a16:creationId xmlns:a16="http://schemas.microsoft.com/office/drawing/2014/main" id="{1562A0F4-CA23-1E49-B774-334A93C922C8}"/>
                </a:ext>
              </a:extLst>
            </p:cNvPr>
            <p:cNvSpPr/>
            <p:nvPr/>
          </p:nvSpPr>
          <p:spPr>
            <a:xfrm>
              <a:off x="3465472" y="2020824"/>
              <a:ext cx="2542140" cy="4159314"/>
            </a:xfrm>
            <a:prstGeom prst="rect">
              <a:avLst/>
            </a:prstGeom>
            <a:gradFill>
              <a:gsLst>
                <a:gs pos="33000">
                  <a:schemeClr val="bg1"/>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nvGrpSpPr>
            <p:cNvPr id="14" name="Group 13">
              <a:extLst>
                <a:ext uri="{FF2B5EF4-FFF2-40B4-BE49-F238E27FC236}">
                  <a16:creationId xmlns:a16="http://schemas.microsoft.com/office/drawing/2014/main" id="{9D55EA80-577D-EB47-9B88-6AC6590EB99B}"/>
                </a:ext>
              </a:extLst>
            </p:cNvPr>
            <p:cNvGrpSpPr/>
            <p:nvPr/>
          </p:nvGrpSpPr>
          <p:grpSpPr>
            <a:xfrm>
              <a:off x="4136376" y="1422400"/>
              <a:ext cx="1200331" cy="1200331"/>
              <a:chOff x="1416628" y="1422400"/>
              <a:chExt cx="1200331" cy="1200331"/>
            </a:xfrm>
          </p:grpSpPr>
          <p:sp>
            <p:nvSpPr>
              <p:cNvPr id="19" name="Oval 18">
                <a:extLst>
                  <a:ext uri="{FF2B5EF4-FFF2-40B4-BE49-F238E27FC236}">
                    <a16:creationId xmlns:a16="http://schemas.microsoft.com/office/drawing/2014/main" id="{178199BC-56D7-7448-AEFF-312BC1256BA1}"/>
                  </a:ext>
                </a:extLst>
              </p:cNvPr>
              <p:cNvSpPr/>
              <p:nvPr/>
            </p:nvSpPr>
            <p:spPr>
              <a:xfrm>
                <a:off x="1416628" y="1422400"/>
                <a:ext cx="1200331" cy="1200331"/>
              </a:xfrm>
              <a:prstGeom prst="ellipse">
                <a:avLst/>
              </a:prstGeom>
              <a:solidFill>
                <a:schemeClr val="accent3"/>
              </a:solidFill>
              <a:ln>
                <a:noFill/>
              </a:ln>
              <a:effectLst>
                <a:innerShdw blurRad="63500" dist="50800" dir="138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sp>
            <p:nvSpPr>
              <p:cNvPr id="20" name="Oval 19">
                <a:extLst>
                  <a:ext uri="{FF2B5EF4-FFF2-40B4-BE49-F238E27FC236}">
                    <a16:creationId xmlns:a16="http://schemas.microsoft.com/office/drawing/2014/main" id="{06E1784F-ADC3-A643-882B-83E96922451B}"/>
                  </a:ext>
                </a:extLst>
              </p:cNvPr>
              <p:cNvSpPr/>
              <p:nvPr/>
            </p:nvSpPr>
            <p:spPr>
              <a:xfrm>
                <a:off x="1556170" y="1561944"/>
                <a:ext cx="921243" cy="921243"/>
              </a:xfrm>
              <a:prstGeom prst="ellipse">
                <a:avLst/>
              </a:prstGeom>
              <a:solidFill>
                <a:schemeClr val="bg1"/>
              </a:solidFill>
              <a:ln>
                <a:gradFill>
                  <a:gsLst>
                    <a:gs pos="0">
                      <a:schemeClr val="bg1"/>
                    </a:gs>
                    <a:gs pos="100000">
                      <a:schemeClr val="tx2">
                        <a:lumMod val="60000"/>
                        <a:lumOff val="40000"/>
                      </a:schemeClr>
                    </a:gs>
                  </a:gsLst>
                  <a:lin ang="3600000" scaled="0"/>
                </a:gradFill>
              </a:ln>
              <a:effectLst>
                <a:outerShdw blurRad="128785" dist="115689" dir="36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sp>
          <p:nvSpPr>
            <p:cNvPr id="41" name="Content Placeholder 3">
              <a:extLst>
                <a:ext uri="{FF2B5EF4-FFF2-40B4-BE49-F238E27FC236}">
                  <a16:creationId xmlns:a16="http://schemas.microsoft.com/office/drawing/2014/main" id="{86592E29-3E93-7D44-A5F5-D74983612588}"/>
                </a:ext>
              </a:extLst>
            </p:cNvPr>
            <p:cNvSpPr txBox="1">
              <a:spLocks/>
            </p:cNvSpPr>
            <p:nvPr/>
          </p:nvSpPr>
          <p:spPr>
            <a:xfrm>
              <a:off x="3457956" y="2827091"/>
              <a:ext cx="2563058" cy="519425"/>
            </a:xfrm>
            <a:prstGeom prst="rect">
              <a:avLst/>
            </a:prstGeom>
          </p:spPr>
          <p:txBody>
            <a:bodyPr anchor="ctr">
              <a:noAutofit/>
            </a:bodyPr>
            <a:lstStyle>
              <a:lvl1pPr marL="122400" indent="-122400" algn="l" defTabSz="914400" rtl="0" eaLnBrk="1" latinLnBrk="0" hangingPunct="1">
                <a:lnSpc>
                  <a:spcPts val="1800"/>
                </a:lnSpc>
                <a:spcBef>
                  <a:spcPts val="1000"/>
                </a:spcBef>
                <a:buSzPct val="80000"/>
                <a:buFont typeface="Wingdings" pitchFamily="2" charset="2"/>
                <a:buChar char="§"/>
                <a:defRPr sz="1400" kern="0" spc="-20">
                  <a:solidFill>
                    <a:srgbClr val="000000"/>
                  </a:solidFill>
                  <a:latin typeface="+mn-lt"/>
                  <a:ea typeface="+mn-ea"/>
                  <a:cs typeface="+mn-cs"/>
                </a:defRPr>
              </a:lvl1pPr>
              <a:lvl2pPr marL="248400" indent="-122400" algn="l" defTabSz="914400" rtl="0" eaLnBrk="1" latinLnBrk="0" hangingPunct="1">
                <a:lnSpc>
                  <a:spcPts val="1600"/>
                </a:lnSpc>
                <a:spcBef>
                  <a:spcPts val="500"/>
                </a:spcBef>
                <a:buSzPct val="80000"/>
                <a:buFont typeface="Wingdings" pitchFamily="2" charset="2"/>
                <a:buChar char="§"/>
                <a:defRPr sz="1200" kern="0" spc="-2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90000"/>
                </a:lnSpc>
                <a:buNone/>
              </a:pPr>
              <a:r>
                <a:rPr lang="en-US" sz="2000" b="1" spc="-50" dirty="0"/>
                <a:t>Protect Internet Facing APIs</a:t>
              </a:r>
            </a:p>
          </p:txBody>
        </p:sp>
        <p:cxnSp>
          <p:nvCxnSpPr>
            <p:cNvPr id="42" name="Straight Connector 41">
              <a:extLst>
                <a:ext uri="{FF2B5EF4-FFF2-40B4-BE49-F238E27FC236}">
                  <a16:creationId xmlns:a16="http://schemas.microsoft.com/office/drawing/2014/main" id="{C2685604-843B-CD40-89A0-79071C65159B}"/>
                </a:ext>
              </a:extLst>
            </p:cNvPr>
            <p:cNvCxnSpPr>
              <a:cxnSpLocks/>
            </p:cNvCxnSpPr>
            <p:nvPr/>
          </p:nvCxnSpPr>
          <p:spPr>
            <a:xfrm>
              <a:off x="3630392" y="3521750"/>
              <a:ext cx="2185192" cy="0"/>
            </a:xfrm>
            <a:prstGeom prst="line">
              <a:avLst/>
            </a:prstGeom>
            <a:ln w="635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49" name="Content Placeholder 3">
              <a:extLst>
                <a:ext uri="{FF2B5EF4-FFF2-40B4-BE49-F238E27FC236}">
                  <a16:creationId xmlns:a16="http://schemas.microsoft.com/office/drawing/2014/main" id="{CD90C6E1-4864-0340-9B1F-E31158E61B5F}"/>
                </a:ext>
              </a:extLst>
            </p:cNvPr>
            <p:cNvSpPr txBox="1">
              <a:spLocks/>
            </p:cNvSpPr>
            <p:nvPr/>
          </p:nvSpPr>
          <p:spPr>
            <a:xfrm>
              <a:off x="3544174" y="3660409"/>
              <a:ext cx="2357628" cy="2442992"/>
            </a:xfrm>
            <a:prstGeom prst="rect">
              <a:avLst/>
            </a:prstGeom>
          </p:spPr>
          <p:txBody>
            <a:bodyPr>
              <a:noAutofit/>
            </a:bodyPr>
            <a:lstStyle>
              <a:lvl1pPr marL="122400" indent="-122400" algn="l" defTabSz="914400" rtl="0" eaLnBrk="1" latinLnBrk="0" hangingPunct="1">
                <a:lnSpc>
                  <a:spcPts val="1800"/>
                </a:lnSpc>
                <a:spcBef>
                  <a:spcPts val="1000"/>
                </a:spcBef>
                <a:buSzPct val="80000"/>
                <a:buFont typeface="Wingdings" pitchFamily="2" charset="2"/>
                <a:buChar char="§"/>
                <a:defRPr sz="1400" kern="0" spc="-20">
                  <a:solidFill>
                    <a:srgbClr val="000000"/>
                  </a:solidFill>
                  <a:latin typeface="+mn-lt"/>
                  <a:ea typeface="+mn-ea"/>
                  <a:cs typeface="+mn-cs"/>
                </a:defRPr>
              </a:lvl1pPr>
              <a:lvl2pPr marL="248400" indent="-122400" algn="l" defTabSz="914400" rtl="0" eaLnBrk="1" latinLnBrk="0" hangingPunct="1">
                <a:lnSpc>
                  <a:spcPts val="1600"/>
                </a:lnSpc>
                <a:spcBef>
                  <a:spcPts val="500"/>
                </a:spcBef>
                <a:buSzPct val="80000"/>
                <a:buFont typeface="Wingdings" pitchFamily="2" charset="2"/>
                <a:buChar char="§"/>
                <a:defRPr sz="1200" kern="0" spc="-2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600"/>
                </a:lnSpc>
                <a:spcBef>
                  <a:spcPts val="300"/>
                </a:spcBef>
                <a:buNone/>
              </a:pPr>
              <a:r>
                <a:rPr lang="en-US" sz="1200" dirty="0"/>
                <a:t>Protect the APIs that enable B2B communication and support your mobile applications.</a:t>
              </a:r>
            </a:p>
            <a:p>
              <a:pPr marL="0" indent="0" algn="ctr">
                <a:lnSpc>
                  <a:spcPts val="1600"/>
                </a:lnSpc>
                <a:spcBef>
                  <a:spcPts val="300"/>
                </a:spcBef>
                <a:buNone/>
              </a:pPr>
              <a:endParaRPr lang="en-US" sz="1200" dirty="0"/>
            </a:p>
            <a:p>
              <a:pPr marL="0" indent="0" algn="ctr">
                <a:lnSpc>
                  <a:spcPts val="1600"/>
                </a:lnSpc>
                <a:spcBef>
                  <a:spcPts val="300"/>
                </a:spcBef>
                <a:buNone/>
              </a:pPr>
              <a:endParaRPr lang="en-US" sz="1200" dirty="0"/>
            </a:p>
          </p:txBody>
        </p:sp>
        <p:grpSp>
          <p:nvGrpSpPr>
            <p:cNvPr id="85" name="Group 84">
              <a:extLst>
                <a:ext uri="{FF2B5EF4-FFF2-40B4-BE49-F238E27FC236}">
                  <a16:creationId xmlns:a16="http://schemas.microsoft.com/office/drawing/2014/main" id="{3832CC65-7B76-C64F-B891-4875BF69412E}"/>
                </a:ext>
              </a:extLst>
            </p:cNvPr>
            <p:cNvGrpSpPr/>
            <p:nvPr/>
          </p:nvGrpSpPr>
          <p:grpSpPr>
            <a:xfrm>
              <a:off x="4467480" y="1806148"/>
              <a:ext cx="542092" cy="436318"/>
              <a:chOff x="2352282" y="755015"/>
              <a:chExt cx="1562100" cy="1257300"/>
            </a:xfrm>
          </p:grpSpPr>
          <p:grpSp>
            <p:nvGrpSpPr>
              <p:cNvPr id="98" name="Graphic 20">
                <a:extLst>
                  <a:ext uri="{FF2B5EF4-FFF2-40B4-BE49-F238E27FC236}">
                    <a16:creationId xmlns:a16="http://schemas.microsoft.com/office/drawing/2014/main" id="{4573C31A-D0A9-064C-B5A4-0A1B0F6F388F}"/>
                  </a:ext>
                </a:extLst>
              </p:cNvPr>
              <p:cNvGrpSpPr/>
              <p:nvPr/>
            </p:nvGrpSpPr>
            <p:grpSpPr>
              <a:xfrm>
                <a:off x="2352282" y="755015"/>
                <a:ext cx="1562100" cy="1257300"/>
                <a:chOff x="2352282" y="755015"/>
                <a:chExt cx="1562100" cy="1257300"/>
              </a:xfrm>
              <a:solidFill>
                <a:srgbClr val="000000"/>
              </a:solidFill>
            </p:grpSpPr>
            <p:sp>
              <p:nvSpPr>
                <p:cNvPr id="103" name="Freeform 102">
                  <a:extLst>
                    <a:ext uri="{FF2B5EF4-FFF2-40B4-BE49-F238E27FC236}">
                      <a16:creationId xmlns:a16="http://schemas.microsoft.com/office/drawing/2014/main" id="{1707464E-227A-184A-BCE6-AE532AB0ADD4}"/>
                    </a:ext>
                  </a:extLst>
                </p:cNvPr>
                <p:cNvSpPr/>
                <p:nvPr/>
              </p:nvSpPr>
              <p:spPr>
                <a:xfrm>
                  <a:off x="3352409" y="888367"/>
                  <a:ext cx="95250" cy="95250"/>
                </a:xfrm>
                <a:custGeom>
                  <a:avLst/>
                  <a:gdLst>
                    <a:gd name="connsiteX0" fmla="*/ 95250 w 95250"/>
                    <a:gd name="connsiteY0" fmla="*/ 47625 h 95250"/>
                    <a:gd name="connsiteX1" fmla="*/ 47625 w 95250"/>
                    <a:gd name="connsiteY1" fmla="*/ 95250 h 95250"/>
                    <a:gd name="connsiteX2" fmla="*/ 0 w 95250"/>
                    <a:gd name="connsiteY2" fmla="*/ 47625 h 95250"/>
                    <a:gd name="connsiteX3" fmla="*/ 47625 w 95250"/>
                    <a:gd name="connsiteY3" fmla="*/ 0 h 95250"/>
                    <a:gd name="connsiteX4" fmla="*/ 95250 w 95250"/>
                    <a:gd name="connsiteY4" fmla="*/ 47625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5250" y="47625"/>
                      </a:moveTo>
                      <a:cubicBezTo>
                        <a:pt x="95250" y="73928"/>
                        <a:pt x="73928" y="95250"/>
                        <a:pt x="47625" y="95250"/>
                      </a:cubicBezTo>
                      <a:cubicBezTo>
                        <a:pt x="21322" y="95250"/>
                        <a:pt x="0" y="73928"/>
                        <a:pt x="0" y="47625"/>
                      </a:cubicBezTo>
                      <a:cubicBezTo>
                        <a:pt x="0" y="21322"/>
                        <a:pt x="21322" y="0"/>
                        <a:pt x="47625" y="0"/>
                      </a:cubicBezTo>
                      <a:cubicBezTo>
                        <a:pt x="73928" y="0"/>
                        <a:pt x="95250" y="21322"/>
                        <a:pt x="95250" y="47625"/>
                      </a:cubicBezTo>
                      <a:close/>
                    </a:path>
                  </a:pathLst>
                </a:custGeom>
                <a:solidFill>
                  <a:srgbClr val="000000"/>
                </a:solidFill>
                <a:ln w="9525" cap="flat">
                  <a:no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EB03780C-452A-FA4D-820D-EADEAE579477}"/>
                    </a:ext>
                  </a:extLst>
                </p:cNvPr>
                <p:cNvSpPr/>
                <p:nvPr/>
              </p:nvSpPr>
              <p:spPr>
                <a:xfrm>
                  <a:off x="3514334" y="888367"/>
                  <a:ext cx="95250" cy="95250"/>
                </a:xfrm>
                <a:custGeom>
                  <a:avLst/>
                  <a:gdLst>
                    <a:gd name="connsiteX0" fmla="*/ 95250 w 95250"/>
                    <a:gd name="connsiteY0" fmla="*/ 47625 h 95250"/>
                    <a:gd name="connsiteX1" fmla="*/ 47625 w 95250"/>
                    <a:gd name="connsiteY1" fmla="*/ 95250 h 95250"/>
                    <a:gd name="connsiteX2" fmla="*/ 0 w 95250"/>
                    <a:gd name="connsiteY2" fmla="*/ 47625 h 95250"/>
                    <a:gd name="connsiteX3" fmla="*/ 47625 w 95250"/>
                    <a:gd name="connsiteY3" fmla="*/ 0 h 95250"/>
                    <a:gd name="connsiteX4" fmla="*/ 95250 w 95250"/>
                    <a:gd name="connsiteY4" fmla="*/ 47625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5250" y="47625"/>
                      </a:moveTo>
                      <a:cubicBezTo>
                        <a:pt x="95250" y="73928"/>
                        <a:pt x="73928" y="95250"/>
                        <a:pt x="47625" y="95250"/>
                      </a:cubicBezTo>
                      <a:cubicBezTo>
                        <a:pt x="21322" y="95250"/>
                        <a:pt x="0" y="73928"/>
                        <a:pt x="0" y="47625"/>
                      </a:cubicBezTo>
                      <a:cubicBezTo>
                        <a:pt x="0" y="21322"/>
                        <a:pt x="21322" y="0"/>
                        <a:pt x="47625" y="0"/>
                      </a:cubicBezTo>
                      <a:cubicBezTo>
                        <a:pt x="73928" y="0"/>
                        <a:pt x="95250" y="21322"/>
                        <a:pt x="95250" y="47625"/>
                      </a:cubicBezTo>
                      <a:close/>
                    </a:path>
                  </a:pathLst>
                </a:custGeom>
                <a:solidFill>
                  <a:srgbClr val="000000"/>
                </a:solidFill>
                <a:ln w="9525" cap="flat">
                  <a:no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05ADCEC5-79E8-DD4F-AFCA-67A0F3BEE256}"/>
                    </a:ext>
                  </a:extLst>
                </p:cNvPr>
                <p:cNvSpPr/>
                <p:nvPr/>
              </p:nvSpPr>
              <p:spPr>
                <a:xfrm>
                  <a:off x="3666734" y="888367"/>
                  <a:ext cx="95250" cy="95250"/>
                </a:xfrm>
                <a:custGeom>
                  <a:avLst/>
                  <a:gdLst>
                    <a:gd name="connsiteX0" fmla="*/ 95250 w 95250"/>
                    <a:gd name="connsiteY0" fmla="*/ 47625 h 95250"/>
                    <a:gd name="connsiteX1" fmla="*/ 47625 w 95250"/>
                    <a:gd name="connsiteY1" fmla="*/ 95250 h 95250"/>
                    <a:gd name="connsiteX2" fmla="*/ 0 w 95250"/>
                    <a:gd name="connsiteY2" fmla="*/ 47625 h 95250"/>
                    <a:gd name="connsiteX3" fmla="*/ 47625 w 95250"/>
                    <a:gd name="connsiteY3" fmla="*/ 0 h 95250"/>
                    <a:gd name="connsiteX4" fmla="*/ 95250 w 95250"/>
                    <a:gd name="connsiteY4" fmla="*/ 47625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5250" y="47625"/>
                      </a:moveTo>
                      <a:cubicBezTo>
                        <a:pt x="95250" y="73928"/>
                        <a:pt x="73928" y="95250"/>
                        <a:pt x="47625" y="95250"/>
                      </a:cubicBezTo>
                      <a:cubicBezTo>
                        <a:pt x="21322" y="95250"/>
                        <a:pt x="0" y="73928"/>
                        <a:pt x="0" y="47625"/>
                      </a:cubicBezTo>
                      <a:cubicBezTo>
                        <a:pt x="0" y="21322"/>
                        <a:pt x="21322" y="0"/>
                        <a:pt x="47625" y="0"/>
                      </a:cubicBezTo>
                      <a:cubicBezTo>
                        <a:pt x="73928" y="0"/>
                        <a:pt x="95250" y="21322"/>
                        <a:pt x="95250" y="47625"/>
                      </a:cubicBezTo>
                      <a:close/>
                    </a:path>
                  </a:pathLst>
                </a:custGeom>
                <a:solidFill>
                  <a:srgbClr val="000000"/>
                </a:solidFill>
                <a:ln w="9525" cap="flat">
                  <a:no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B7B35E53-3004-5640-A62B-FCC4AE7343DD}"/>
                    </a:ext>
                  </a:extLst>
                </p:cNvPr>
                <p:cNvSpPr/>
                <p:nvPr/>
              </p:nvSpPr>
              <p:spPr>
                <a:xfrm>
                  <a:off x="2352282" y="755015"/>
                  <a:ext cx="1562100" cy="1257300"/>
                </a:xfrm>
                <a:custGeom>
                  <a:avLst/>
                  <a:gdLst>
                    <a:gd name="connsiteX0" fmla="*/ 1521702 w 1562100"/>
                    <a:gd name="connsiteY0" fmla="*/ -5567 h 1257300"/>
                    <a:gd name="connsiteX1" fmla="*/ 32183 w 1562100"/>
                    <a:gd name="connsiteY1" fmla="*/ -5567 h 1257300"/>
                    <a:gd name="connsiteX2" fmla="*/ -4108 w 1562100"/>
                    <a:gd name="connsiteY2" fmla="*/ 30724 h 1257300"/>
                    <a:gd name="connsiteX3" fmla="*/ -4108 w 1562100"/>
                    <a:gd name="connsiteY3" fmla="*/ 1215443 h 1257300"/>
                    <a:gd name="connsiteX4" fmla="*/ 31992 w 1562100"/>
                    <a:gd name="connsiteY4" fmla="*/ 1251733 h 1257300"/>
                    <a:gd name="connsiteX5" fmla="*/ 32183 w 1562100"/>
                    <a:gd name="connsiteY5" fmla="*/ 1251733 h 1257300"/>
                    <a:gd name="connsiteX6" fmla="*/ 1521702 w 1562100"/>
                    <a:gd name="connsiteY6" fmla="*/ 1251733 h 1257300"/>
                    <a:gd name="connsiteX7" fmla="*/ 1557992 w 1562100"/>
                    <a:gd name="connsiteY7" fmla="*/ 1215443 h 1257300"/>
                    <a:gd name="connsiteX8" fmla="*/ 1557992 w 1562100"/>
                    <a:gd name="connsiteY8" fmla="*/ 30724 h 1257300"/>
                    <a:gd name="connsiteX9" fmla="*/ 1521702 w 1562100"/>
                    <a:gd name="connsiteY9" fmla="*/ -5567 h 1257300"/>
                    <a:gd name="connsiteX10" fmla="*/ 1485415 w 1562100"/>
                    <a:gd name="connsiteY10" fmla="*/ 67015 h 1257300"/>
                    <a:gd name="connsiteX11" fmla="*/ 1485415 w 1562100"/>
                    <a:gd name="connsiteY11" fmla="*/ 299233 h 1257300"/>
                    <a:gd name="connsiteX12" fmla="*/ 68381 w 1562100"/>
                    <a:gd name="connsiteY12" fmla="*/ 299233 h 1257300"/>
                    <a:gd name="connsiteX13" fmla="*/ 68381 w 1562100"/>
                    <a:gd name="connsiteY13" fmla="*/ 67015 h 1257300"/>
                    <a:gd name="connsiteX14" fmla="*/ 68381 w 1562100"/>
                    <a:gd name="connsiteY14" fmla="*/ 1179440 h 1257300"/>
                    <a:gd name="connsiteX15" fmla="*/ 68381 w 1562100"/>
                    <a:gd name="connsiteY15" fmla="*/ 375722 h 1257300"/>
                    <a:gd name="connsiteX16" fmla="*/ 1485415 w 1562100"/>
                    <a:gd name="connsiteY16" fmla="*/ 375722 h 1257300"/>
                    <a:gd name="connsiteX17" fmla="*/ 1485415 w 1562100"/>
                    <a:gd name="connsiteY17" fmla="*/ 1179440 h 1257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62100" h="1257300">
                      <a:moveTo>
                        <a:pt x="1521702" y="-5567"/>
                      </a:moveTo>
                      <a:lnTo>
                        <a:pt x="32183" y="-5567"/>
                      </a:lnTo>
                      <a:cubicBezTo>
                        <a:pt x="12180" y="-5567"/>
                        <a:pt x="-4108" y="10721"/>
                        <a:pt x="-4108" y="30724"/>
                      </a:cubicBezTo>
                      <a:lnTo>
                        <a:pt x="-4108" y="1215443"/>
                      </a:lnTo>
                      <a:cubicBezTo>
                        <a:pt x="-4201" y="1235446"/>
                        <a:pt x="11989" y="1251640"/>
                        <a:pt x="31992" y="1251733"/>
                      </a:cubicBezTo>
                      <a:cubicBezTo>
                        <a:pt x="32090" y="1251733"/>
                        <a:pt x="32090" y="1251733"/>
                        <a:pt x="32183" y="1251733"/>
                      </a:cubicBezTo>
                      <a:lnTo>
                        <a:pt x="1521702" y="1251733"/>
                      </a:lnTo>
                      <a:cubicBezTo>
                        <a:pt x="1541705" y="1251733"/>
                        <a:pt x="1557992" y="1235446"/>
                        <a:pt x="1557992" y="1215443"/>
                      </a:cubicBezTo>
                      <a:lnTo>
                        <a:pt x="1557992" y="30724"/>
                      </a:lnTo>
                      <a:cubicBezTo>
                        <a:pt x="1557899" y="10721"/>
                        <a:pt x="1541705" y="-5469"/>
                        <a:pt x="1521702" y="-5567"/>
                      </a:cubicBezTo>
                      <a:close/>
                      <a:moveTo>
                        <a:pt x="1485415" y="67015"/>
                      </a:moveTo>
                      <a:lnTo>
                        <a:pt x="1485415" y="299233"/>
                      </a:lnTo>
                      <a:lnTo>
                        <a:pt x="68381" y="299233"/>
                      </a:lnTo>
                      <a:lnTo>
                        <a:pt x="68381" y="67015"/>
                      </a:lnTo>
                      <a:close/>
                      <a:moveTo>
                        <a:pt x="68381" y="1179440"/>
                      </a:moveTo>
                      <a:lnTo>
                        <a:pt x="68381" y="375722"/>
                      </a:lnTo>
                      <a:lnTo>
                        <a:pt x="1485415" y="375722"/>
                      </a:lnTo>
                      <a:lnTo>
                        <a:pt x="1485415" y="1179440"/>
                      </a:lnTo>
                      <a:close/>
                    </a:path>
                  </a:pathLst>
                </a:custGeom>
                <a:solidFill>
                  <a:srgbClr val="000000"/>
                </a:solidFill>
                <a:ln w="9525" cap="flat">
                  <a:noFill/>
                  <a:prstDash val="solid"/>
                  <a:miter/>
                </a:ln>
              </p:spPr>
              <p:txBody>
                <a:bodyPr rtlCol="0" anchor="ctr"/>
                <a:lstStyle/>
                <a:p>
                  <a:endParaRPr lang="en-US"/>
                </a:p>
              </p:txBody>
            </p:sp>
          </p:grpSp>
          <p:grpSp>
            <p:nvGrpSpPr>
              <p:cNvPr id="99" name="Graphic 20">
                <a:extLst>
                  <a:ext uri="{FF2B5EF4-FFF2-40B4-BE49-F238E27FC236}">
                    <a16:creationId xmlns:a16="http://schemas.microsoft.com/office/drawing/2014/main" id="{5A5E9754-4FB4-2F46-95E4-F52F93A871FF}"/>
                  </a:ext>
                </a:extLst>
              </p:cNvPr>
              <p:cNvGrpSpPr/>
              <p:nvPr/>
            </p:nvGrpSpPr>
            <p:grpSpPr>
              <a:xfrm>
                <a:off x="2615554" y="1237269"/>
                <a:ext cx="1015365" cy="599214"/>
                <a:chOff x="2615554" y="1237269"/>
                <a:chExt cx="1015365" cy="599214"/>
              </a:xfrm>
              <a:solidFill>
                <a:schemeClr val="accent3"/>
              </a:solidFill>
            </p:grpSpPr>
            <p:sp>
              <p:nvSpPr>
                <p:cNvPr id="100" name="Freeform 99">
                  <a:extLst>
                    <a:ext uri="{FF2B5EF4-FFF2-40B4-BE49-F238E27FC236}">
                      <a16:creationId xmlns:a16="http://schemas.microsoft.com/office/drawing/2014/main" id="{3DB144BF-82CD-BC48-A50F-0DE1EDAE1D28}"/>
                    </a:ext>
                  </a:extLst>
                </p:cNvPr>
                <p:cNvSpPr/>
                <p:nvPr/>
              </p:nvSpPr>
              <p:spPr>
                <a:xfrm>
                  <a:off x="2783237" y="1401331"/>
                  <a:ext cx="265851" cy="265851"/>
                </a:xfrm>
                <a:custGeom>
                  <a:avLst/>
                  <a:gdLst>
                    <a:gd name="connsiteX0" fmla="*/ 254928 w 265851"/>
                    <a:gd name="connsiteY0" fmla="*/ 85449 h 265851"/>
                    <a:gd name="connsiteX1" fmla="*/ 86910 w 265851"/>
                    <a:gd name="connsiteY1" fmla="*/ 1250 h 265851"/>
                    <a:gd name="connsiteX2" fmla="*/ 2706 w 265851"/>
                    <a:gd name="connsiteY2" fmla="*/ 169267 h 265851"/>
                    <a:gd name="connsiteX3" fmla="*/ 170728 w 265851"/>
                    <a:gd name="connsiteY3" fmla="*/ 253471 h 265851"/>
                    <a:gd name="connsiteX4" fmla="*/ 254928 w 265851"/>
                    <a:gd name="connsiteY4" fmla="*/ 85449 h 265851"/>
                    <a:gd name="connsiteX5" fmla="*/ 254928 w 265851"/>
                    <a:gd name="connsiteY5" fmla="*/ 85449 h 265851"/>
                    <a:gd name="connsiteX6" fmla="*/ 136916 w 265851"/>
                    <a:gd name="connsiteY6" fmla="*/ 175844 h 265851"/>
                    <a:gd name="connsiteX7" fmla="*/ 136916 w 265851"/>
                    <a:gd name="connsiteY7" fmla="*/ 145171 h 265851"/>
                    <a:gd name="connsiteX8" fmla="*/ 43950 w 265851"/>
                    <a:gd name="connsiteY8" fmla="*/ 144408 h 265851"/>
                    <a:gd name="connsiteX9" fmla="*/ 43950 w 265851"/>
                    <a:gd name="connsiteY9" fmla="*/ 110978 h 265851"/>
                    <a:gd name="connsiteX10" fmla="*/ 137107 w 265851"/>
                    <a:gd name="connsiteY10" fmla="*/ 111736 h 265851"/>
                    <a:gd name="connsiteX11" fmla="*/ 137107 w 265851"/>
                    <a:gd name="connsiteY11" fmla="*/ 80970 h 265851"/>
                    <a:gd name="connsiteX12" fmla="*/ 219116 w 265851"/>
                    <a:gd name="connsiteY12" fmla="*/ 129074 h 265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51" h="265851">
                      <a:moveTo>
                        <a:pt x="254928" y="85449"/>
                      </a:moveTo>
                      <a:cubicBezTo>
                        <a:pt x="231785" y="15821"/>
                        <a:pt x="156538" y="-21898"/>
                        <a:pt x="86910" y="1250"/>
                      </a:cubicBezTo>
                      <a:cubicBezTo>
                        <a:pt x="17282" y="24392"/>
                        <a:pt x="-20437" y="99644"/>
                        <a:pt x="2706" y="169267"/>
                      </a:cubicBezTo>
                      <a:cubicBezTo>
                        <a:pt x="25853" y="238896"/>
                        <a:pt x="101100" y="276614"/>
                        <a:pt x="170728" y="253471"/>
                      </a:cubicBezTo>
                      <a:cubicBezTo>
                        <a:pt x="240356" y="230324"/>
                        <a:pt x="278075" y="155077"/>
                        <a:pt x="254928" y="85449"/>
                      </a:cubicBezTo>
                      <a:cubicBezTo>
                        <a:pt x="254928" y="85449"/>
                        <a:pt x="254928" y="85449"/>
                        <a:pt x="254928" y="85449"/>
                      </a:cubicBezTo>
                      <a:close/>
                      <a:moveTo>
                        <a:pt x="136916" y="175844"/>
                      </a:moveTo>
                      <a:lnTo>
                        <a:pt x="136916" y="145171"/>
                      </a:lnTo>
                      <a:lnTo>
                        <a:pt x="43950" y="144408"/>
                      </a:lnTo>
                      <a:lnTo>
                        <a:pt x="43950" y="110978"/>
                      </a:lnTo>
                      <a:lnTo>
                        <a:pt x="137107" y="111736"/>
                      </a:lnTo>
                      <a:lnTo>
                        <a:pt x="137107" y="80970"/>
                      </a:lnTo>
                      <a:lnTo>
                        <a:pt x="219116" y="129074"/>
                      </a:lnTo>
                      <a:close/>
                    </a:path>
                  </a:pathLst>
                </a:custGeom>
                <a:grpFill/>
                <a:ln w="9525" cap="flat">
                  <a:no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D4283728-AA7C-7F41-89E9-810D99A88955}"/>
                    </a:ext>
                  </a:extLst>
                </p:cNvPr>
                <p:cNvSpPr/>
                <p:nvPr/>
              </p:nvSpPr>
              <p:spPr>
                <a:xfrm>
                  <a:off x="3273856" y="1435035"/>
                  <a:ext cx="198155" cy="198062"/>
                </a:xfrm>
                <a:custGeom>
                  <a:avLst/>
                  <a:gdLst>
                    <a:gd name="connsiteX0" fmla="*/ 126830 w 198155"/>
                    <a:gd name="connsiteY0" fmla="*/ -261 h 198062"/>
                    <a:gd name="connsiteX1" fmla="*/ 1196 w 198155"/>
                    <a:gd name="connsiteY1" fmla="*/ 61553 h 198062"/>
                    <a:gd name="connsiteX2" fmla="*/ 1196 w 198155"/>
                    <a:gd name="connsiteY2" fmla="*/ 61553 h 198062"/>
                    <a:gd name="connsiteX3" fmla="*/ 63109 w 198155"/>
                    <a:gd name="connsiteY3" fmla="*/ 187192 h 198062"/>
                    <a:gd name="connsiteX4" fmla="*/ 188743 w 198155"/>
                    <a:gd name="connsiteY4" fmla="*/ 125373 h 198062"/>
                    <a:gd name="connsiteX5" fmla="*/ 126830 w 198155"/>
                    <a:gd name="connsiteY5" fmla="*/ -359 h 198062"/>
                    <a:gd name="connsiteX6" fmla="*/ 126830 w 198155"/>
                    <a:gd name="connsiteY6" fmla="*/ -359 h 198062"/>
                    <a:gd name="connsiteX7" fmla="*/ 157977 w 198155"/>
                    <a:gd name="connsiteY7" fmla="*/ 106988 h 198062"/>
                    <a:gd name="connsiteX8" fmla="*/ 88540 w 198155"/>
                    <a:gd name="connsiteY8" fmla="*/ 106988 h 198062"/>
                    <a:gd name="connsiteX9" fmla="*/ 88540 w 198155"/>
                    <a:gd name="connsiteY9" fmla="*/ 130042 h 198062"/>
                    <a:gd name="connsiteX10" fmla="*/ 27390 w 198155"/>
                    <a:gd name="connsiteY10" fmla="*/ 94417 h 198062"/>
                    <a:gd name="connsiteX11" fmla="*/ 88828 w 198155"/>
                    <a:gd name="connsiteY11" fmla="*/ 58888 h 198062"/>
                    <a:gd name="connsiteX12" fmla="*/ 88828 w 198155"/>
                    <a:gd name="connsiteY12" fmla="*/ 81938 h 198062"/>
                    <a:gd name="connsiteX13" fmla="*/ 157977 w 198155"/>
                    <a:gd name="connsiteY13" fmla="*/ 81938 h 19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8155" h="198062">
                      <a:moveTo>
                        <a:pt x="126830" y="-261"/>
                      </a:moveTo>
                      <a:cubicBezTo>
                        <a:pt x="75113" y="-17884"/>
                        <a:pt x="18818" y="9836"/>
                        <a:pt x="1196" y="61553"/>
                      </a:cubicBezTo>
                      <a:lnTo>
                        <a:pt x="1196" y="61553"/>
                      </a:lnTo>
                      <a:cubicBezTo>
                        <a:pt x="-16426" y="113374"/>
                        <a:pt x="11293" y="169663"/>
                        <a:pt x="63109" y="187192"/>
                      </a:cubicBezTo>
                      <a:cubicBezTo>
                        <a:pt x="114924" y="204810"/>
                        <a:pt x="171125" y="177095"/>
                        <a:pt x="188743" y="125373"/>
                      </a:cubicBezTo>
                      <a:cubicBezTo>
                        <a:pt x="206365" y="73557"/>
                        <a:pt x="178646" y="17263"/>
                        <a:pt x="126830" y="-359"/>
                      </a:cubicBezTo>
                      <a:cubicBezTo>
                        <a:pt x="126830" y="-359"/>
                        <a:pt x="126830" y="-359"/>
                        <a:pt x="126830" y="-359"/>
                      </a:cubicBezTo>
                      <a:close/>
                      <a:moveTo>
                        <a:pt x="157977" y="106988"/>
                      </a:moveTo>
                      <a:lnTo>
                        <a:pt x="88540" y="106988"/>
                      </a:lnTo>
                      <a:lnTo>
                        <a:pt x="88540" y="130042"/>
                      </a:lnTo>
                      <a:lnTo>
                        <a:pt x="27390" y="94417"/>
                      </a:lnTo>
                      <a:lnTo>
                        <a:pt x="88828" y="58888"/>
                      </a:lnTo>
                      <a:lnTo>
                        <a:pt x="88828" y="81938"/>
                      </a:lnTo>
                      <a:lnTo>
                        <a:pt x="157977" y="81938"/>
                      </a:lnTo>
                      <a:close/>
                    </a:path>
                  </a:pathLst>
                </a:custGeom>
                <a:grpFill/>
                <a:ln w="9525" cap="flat">
                  <a:no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AABF6E1E-BF54-004F-B936-65CCB3D3330B}"/>
                    </a:ext>
                  </a:extLst>
                </p:cNvPr>
                <p:cNvSpPr/>
                <p:nvPr/>
              </p:nvSpPr>
              <p:spPr>
                <a:xfrm>
                  <a:off x="2615554" y="1237269"/>
                  <a:ext cx="1015365" cy="599214"/>
                </a:xfrm>
                <a:custGeom>
                  <a:avLst/>
                  <a:gdLst>
                    <a:gd name="connsiteX0" fmla="*/ 998589 w 1015365"/>
                    <a:gd name="connsiteY0" fmla="*/ 336092 h 599214"/>
                    <a:gd name="connsiteX1" fmla="*/ 986966 w 1015365"/>
                    <a:gd name="connsiteY1" fmla="*/ 326567 h 599214"/>
                    <a:gd name="connsiteX2" fmla="*/ 960870 w 1015365"/>
                    <a:gd name="connsiteY2" fmla="*/ 292755 h 599214"/>
                    <a:gd name="connsiteX3" fmla="*/ 983636 w 1015365"/>
                    <a:gd name="connsiteY3" fmla="*/ 258845 h 599214"/>
                    <a:gd name="connsiteX4" fmla="*/ 995924 w 1015365"/>
                    <a:gd name="connsiteY4" fmla="*/ 247130 h 599214"/>
                    <a:gd name="connsiteX5" fmla="*/ 1007449 w 1015365"/>
                    <a:gd name="connsiteY5" fmla="*/ 235888 h 599214"/>
                    <a:gd name="connsiteX6" fmla="*/ 967916 w 1015365"/>
                    <a:gd name="connsiteY6" fmla="*/ 148261 h 599214"/>
                    <a:gd name="connsiteX7" fmla="*/ 951820 w 1015365"/>
                    <a:gd name="connsiteY7" fmla="*/ 149498 h 599214"/>
                    <a:gd name="connsiteX8" fmla="*/ 935914 w 1015365"/>
                    <a:gd name="connsiteY8" fmla="*/ 150926 h 599214"/>
                    <a:gd name="connsiteX9" fmla="*/ 894195 w 1015365"/>
                    <a:gd name="connsiteY9" fmla="*/ 145308 h 599214"/>
                    <a:gd name="connsiteX10" fmla="*/ 886289 w 1015365"/>
                    <a:gd name="connsiteY10" fmla="*/ 104538 h 599214"/>
                    <a:gd name="connsiteX11" fmla="*/ 886861 w 1015365"/>
                    <a:gd name="connsiteY11" fmla="*/ 88539 h 599214"/>
                    <a:gd name="connsiteX12" fmla="*/ 886861 w 1015365"/>
                    <a:gd name="connsiteY12" fmla="*/ 72345 h 599214"/>
                    <a:gd name="connsiteX13" fmla="*/ 796466 w 1015365"/>
                    <a:gd name="connsiteY13" fmla="*/ 38342 h 599214"/>
                    <a:gd name="connsiteX14" fmla="*/ 785993 w 1015365"/>
                    <a:gd name="connsiteY14" fmla="*/ 50532 h 599214"/>
                    <a:gd name="connsiteX15" fmla="*/ 776468 w 1015365"/>
                    <a:gd name="connsiteY15" fmla="*/ 61964 h 599214"/>
                    <a:gd name="connsiteX16" fmla="*/ 742079 w 1015365"/>
                    <a:gd name="connsiteY16" fmla="*/ 88632 h 599214"/>
                    <a:gd name="connsiteX17" fmla="*/ 706649 w 1015365"/>
                    <a:gd name="connsiteY17" fmla="*/ 64536 h 599214"/>
                    <a:gd name="connsiteX18" fmla="*/ 696645 w 1015365"/>
                    <a:gd name="connsiteY18" fmla="*/ 53965 h 599214"/>
                    <a:gd name="connsiteX19" fmla="*/ 685408 w 1015365"/>
                    <a:gd name="connsiteY19" fmla="*/ 42249 h 599214"/>
                    <a:gd name="connsiteX20" fmla="*/ 596730 w 1015365"/>
                    <a:gd name="connsiteY20" fmla="*/ 82251 h 599214"/>
                    <a:gd name="connsiteX21" fmla="*/ 598064 w 1015365"/>
                    <a:gd name="connsiteY21" fmla="*/ 98539 h 599214"/>
                    <a:gd name="connsiteX22" fmla="*/ 599492 w 1015365"/>
                    <a:gd name="connsiteY22" fmla="*/ 112542 h 599214"/>
                    <a:gd name="connsiteX23" fmla="*/ 593967 w 1015365"/>
                    <a:gd name="connsiteY23" fmla="*/ 156070 h 599214"/>
                    <a:gd name="connsiteX24" fmla="*/ 534152 w 1015365"/>
                    <a:gd name="connsiteY24" fmla="*/ 163977 h 599214"/>
                    <a:gd name="connsiteX25" fmla="*/ 526339 w 1015365"/>
                    <a:gd name="connsiteY25" fmla="*/ 163977 h 599214"/>
                    <a:gd name="connsiteX26" fmla="*/ 532529 w 1015365"/>
                    <a:gd name="connsiteY26" fmla="*/ 151405 h 599214"/>
                    <a:gd name="connsiteX27" fmla="*/ 540914 w 1015365"/>
                    <a:gd name="connsiteY27" fmla="*/ 134355 h 599214"/>
                    <a:gd name="connsiteX28" fmla="*/ 547868 w 1015365"/>
                    <a:gd name="connsiteY28" fmla="*/ 119686 h 599214"/>
                    <a:gd name="connsiteX29" fmla="*/ 472142 w 1015365"/>
                    <a:gd name="connsiteY29" fmla="*/ 44249 h 599214"/>
                    <a:gd name="connsiteX30" fmla="*/ 457473 w 1015365"/>
                    <a:gd name="connsiteY30" fmla="*/ 51202 h 599214"/>
                    <a:gd name="connsiteX31" fmla="*/ 442804 w 1015365"/>
                    <a:gd name="connsiteY31" fmla="*/ 58346 h 599214"/>
                    <a:gd name="connsiteX32" fmla="*/ 390133 w 1015365"/>
                    <a:gd name="connsiteY32" fmla="*/ 70345 h 599214"/>
                    <a:gd name="connsiteX33" fmla="*/ 361558 w 1015365"/>
                    <a:gd name="connsiteY33" fmla="*/ 24246 h 599214"/>
                    <a:gd name="connsiteX34" fmla="*/ 356605 w 1015365"/>
                    <a:gd name="connsiteY34" fmla="*/ 9767 h 599214"/>
                    <a:gd name="connsiteX35" fmla="*/ 351173 w 1015365"/>
                    <a:gd name="connsiteY35" fmla="*/ -5567 h 599214"/>
                    <a:gd name="connsiteX36" fmla="*/ 243542 w 1015365"/>
                    <a:gd name="connsiteY36" fmla="*/ -5567 h 599214"/>
                    <a:gd name="connsiteX37" fmla="*/ 238114 w 1015365"/>
                    <a:gd name="connsiteY37" fmla="*/ 9767 h 599214"/>
                    <a:gd name="connsiteX38" fmla="*/ 232873 w 1015365"/>
                    <a:gd name="connsiteY38" fmla="*/ 25101 h 599214"/>
                    <a:gd name="connsiteX39" fmla="*/ 204298 w 1015365"/>
                    <a:gd name="connsiteY39" fmla="*/ 70536 h 599214"/>
                    <a:gd name="connsiteX40" fmla="*/ 153338 w 1015365"/>
                    <a:gd name="connsiteY40" fmla="*/ 59104 h 599214"/>
                    <a:gd name="connsiteX41" fmla="*/ 136767 w 1015365"/>
                    <a:gd name="connsiteY41" fmla="*/ 51104 h 599214"/>
                    <a:gd name="connsiteX42" fmla="*/ 122289 w 1015365"/>
                    <a:gd name="connsiteY42" fmla="*/ 44342 h 599214"/>
                    <a:gd name="connsiteX43" fmla="*/ 46089 w 1015365"/>
                    <a:gd name="connsiteY43" fmla="*/ 119686 h 599214"/>
                    <a:gd name="connsiteX44" fmla="*/ 53140 w 1015365"/>
                    <a:gd name="connsiteY44" fmla="*/ 134355 h 599214"/>
                    <a:gd name="connsiteX45" fmla="*/ 61330 w 1015365"/>
                    <a:gd name="connsiteY45" fmla="*/ 150926 h 599214"/>
                    <a:gd name="connsiteX46" fmla="*/ 72566 w 1015365"/>
                    <a:gd name="connsiteY46" fmla="*/ 200932 h 599214"/>
                    <a:gd name="connsiteX47" fmla="*/ 29039 w 1015365"/>
                    <a:gd name="connsiteY47" fmla="*/ 228745 h 599214"/>
                    <a:gd name="connsiteX48" fmla="*/ 11035 w 1015365"/>
                    <a:gd name="connsiteY48" fmla="*/ 235033 h 599214"/>
                    <a:gd name="connsiteX49" fmla="*/ -4108 w 1015365"/>
                    <a:gd name="connsiteY49" fmla="*/ 240460 h 599214"/>
                    <a:gd name="connsiteX50" fmla="*/ -4108 w 1015365"/>
                    <a:gd name="connsiteY50" fmla="*/ 346858 h 599214"/>
                    <a:gd name="connsiteX51" fmla="*/ 10942 w 1015365"/>
                    <a:gd name="connsiteY51" fmla="*/ 352477 h 599214"/>
                    <a:gd name="connsiteX52" fmla="*/ 28467 w 1015365"/>
                    <a:gd name="connsiteY52" fmla="*/ 358667 h 599214"/>
                    <a:gd name="connsiteX53" fmla="*/ 72473 w 1015365"/>
                    <a:gd name="connsiteY53" fmla="*/ 386386 h 599214"/>
                    <a:gd name="connsiteX54" fmla="*/ 60186 w 1015365"/>
                    <a:gd name="connsiteY54" fmla="*/ 438867 h 599214"/>
                    <a:gd name="connsiteX55" fmla="*/ 53233 w 1015365"/>
                    <a:gd name="connsiteY55" fmla="*/ 452964 h 599214"/>
                    <a:gd name="connsiteX56" fmla="*/ 46089 w 1015365"/>
                    <a:gd name="connsiteY56" fmla="*/ 467730 h 599214"/>
                    <a:gd name="connsiteX57" fmla="*/ 122289 w 1015365"/>
                    <a:gd name="connsiteY57" fmla="*/ 543260 h 599214"/>
                    <a:gd name="connsiteX58" fmla="*/ 136860 w 1015365"/>
                    <a:gd name="connsiteY58" fmla="*/ 536307 h 599214"/>
                    <a:gd name="connsiteX59" fmla="*/ 151055 w 1015365"/>
                    <a:gd name="connsiteY59" fmla="*/ 529354 h 599214"/>
                    <a:gd name="connsiteX60" fmla="*/ 204395 w 1015365"/>
                    <a:gd name="connsiteY60" fmla="*/ 517639 h 599214"/>
                    <a:gd name="connsiteX61" fmla="*/ 232398 w 1015365"/>
                    <a:gd name="connsiteY61" fmla="*/ 562599 h 599214"/>
                    <a:gd name="connsiteX62" fmla="*/ 237542 w 1015365"/>
                    <a:gd name="connsiteY62" fmla="*/ 578123 h 599214"/>
                    <a:gd name="connsiteX63" fmla="*/ 242877 w 1015365"/>
                    <a:gd name="connsiteY63" fmla="*/ 593648 h 599214"/>
                    <a:gd name="connsiteX64" fmla="*/ 350889 w 1015365"/>
                    <a:gd name="connsiteY64" fmla="*/ 593648 h 599214"/>
                    <a:gd name="connsiteX65" fmla="*/ 356316 w 1015365"/>
                    <a:gd name="connsiteY65" fmla="*/ 578216 h 599214"/>
                    <a:gd name="connsiteX66" fmla="*/ 361367 w 1015365"/>
                    <a:gd name="connsiteY66" fmla="*/ 563171 h 599214"/>
                    <a:gd name="connsiteX67" fmla="*/ 389942 w 1015365"/>
                    <a:gd name="connsiteY67" fmla="*/ 517829 h 599214"/>
                    <a:gd name="connsiteX68" fmla="*/ 441851 w 1015365"/>
                    <a:gd name="connsiteY68" fmla="*/ 528880 h 599214"/>
                    <a:gd name="connsiteX69" fmla="*/ 457571 w 1015365"/>
                    <a:gd name="connsiteY69" fmla="*/ 536405 h 599214"/>
                    <a:gd name="connsiteX70" fmla="*/ 472142 w 1015365"/>
                    <a:gd name="connsiteY70" fmla="*/ 543070 h 599214"/>
                    <a:gd name="connsiteX71" fmla="*/ 547770 w 1015365"/>
                    <a:gd name="connsiteY71" fmla="*/ 467730 h 599214"/>
                    <a:gd name="connsiteX72" fmla="*/ 540724 w 1015365"/>
                    <a:gd name="connsiteY72" fmla="*/ 453061 h 599214"/>
                    <a:gd name="connsiteX73" fmla="*/ 538817 w 1015365"/>
                    <a:gd name="connsiteY73" fmla="*/ 449061 h 599214"/>
                    <a:gd name="connsiteX74" fmla="*/ 602255 w 1015365"/>
                    <a:gd name="connsiteY74" fmla="*/ 454489 h 599214"/>
                    <a:gd name="connsiteX75" fmla="*/ 610254 w 1015365"/>
                    <a:gd name="connsiteY75" fmla="*/ 498398 h 599214"/>
                    <a:gd name="connsiteX76" fmla="*/ 610254 w 1015365"/>
                    <a:gd name="connsiteY76" fmla="*/ 511258 h 599214"/>
                    <a:gd name="connsiteX77" fmla="*/ 609780 w 1015365"/>
                    <a:gd name="connsiteY77" fmla="*/ 527643 h 599214"/>
                    <a:gd name="connsiteX78" fmla="*/ 700268 w 1015365"/>
                    <a:gd name="connsiteY78" fmla="*/ 561645 h 599214"/>
                    <a:gd name="connsiteX79" fmla="*/ 710741 w 1015365"/>
                    <a:gd name="connsiteY79" fmla="*/ 549455 h 599214"/>
                    <a:gd name="connsiteX80" fmla="*/ 720266 w 1015365"/>
                    <a:gd name="connsiteY80" fmla="*/ 538405 h 599214"/>
                    <a:gd name="connsiteX81" fmla="*/ 755320 w 1015365"/>
                    <a:gd name="connsiteY81" fmla="*/ 511923 h 599214"/>
                    <a:gd name="connsiteX82" fmla="*/ 790564 w 1015365"/>
                    <a:gd name="connsiteY82" fmla="*/ 535833 h 599214"/>
                    <a:gd name="connsiteX83" fmla="*/ 800564 w 1015365"/>
                    <a:gd name="connsiteY83" fmla="*/ 546693 h 599214"/>
                    <a:gd name="connsiteX84" fmla="*/ 811805 w 1015365"/>
                    <a:gd name="connsiteY84" fmla="*/ 558599 h 599214"/>
                    <a:gd name="connsiteX85" fmla="*/ 900767 w 1015365"/>
                    <a:gd name="connsiteY85" fmla="*/ 518499 h 599214"/>
                    <a:gd name="connsiteX86" fmla="*/ 899241 w 1015365"/>
                    <a:gd name="connsiteY86" fmla="*/ 502207 h 599214"/>
                    <a:gd name="connsiteX87" fmla="*/ 897814 w 1015365"/>
                    <a:gd name="connsiteY87" fmla="*/ 488589 h 599214"/>
                    <a:gd name="connsiteX88" fmla="*/ 903339 w 1015365"/>
                    <a:gd name="connsiteY88" fmla="*/ 445248 h 599214"/>
                    <a:gd name="connsiteX89" fmla="*/ 945536 w 1015365"/>
                    <a:gd name="connsiteY89" fmla="*/ 436676 h 599214"/>
                    <a:gd name="connsiteX90" fmla="*/ 960582 w 1015365"/>
                    <a:gd name="connsiteY90" fmla="*/ 436676 h 599214"/>
                    <a:gd name="connsiteX91" fmla="*/ 976586 w 1015365"/>
                    <a:gd name="connsiteY91" fmla="*/ 436676 h 599214"/>
                    <a:gd name="connsiteX92" fmla="*/ 1011258 w 1015365"/>
                    <a:gd name="connsiteY92" fmla="*/ 346570 h 599214"/>
                    <a:gd name="connsiteX93" fmla="*/ 492620 w 1015365"/>
                    <a:gd name="connsiteY93" fmla="*/ 457917 h 599214"/>
                    <a:gd name="connsiteX94" fmla="*/ 462998 w 1015365"/>
                    <a:gd name="connsiteY94" fmla="*/ 487445 h 599214"/>
                    <a:gd name="connsiteX95" fmla="*/ 462333 w 1015365"/>
                    <a:gd name="connsiteY95" fmla="*/ 487445 h 599214"/>
                    <a:gd name="connsiteX96" fmla="*/ 373464 w 1015365"/>
                    <a:gd name="connsiteY96" fmla="*/ 475065 h 599214"/>
                    <a:gd name="connsiteX97" fmla="*/ 318505 w 1015365"/>
                    <a:gd name="connsiteY97" fmla="*/ 547739 h 599214"/>
                    <a:gd name="connsiteX98" fmla="*/ 276405 w 1015365"/>
                    <a:gd name="connsiteY98" fmla="*/ 547739 h 599214"/>
                    <a:gd name="connsiteX99" fmla="*/ 222683 w 1015365"/>
                    <a:gd name="connsiteY99" fmla="*/ 475255 h 599214"/>
                    <a:gd name="connsiteX100" fmla="*/ 132098 w 1015365"/>
                    <a:gd name="connsiteY100" fmla="*/ 487729 h 599214"/>
                    <a:gd name="connsiteX101" fmla="*/ 102574 w 1015365"/>
                    <a:gd name="connsiteY101" fmla="*/ 458298 h 599214"/>
                    <a:gd name="connsiteX102" fmla="*/ 115619 w 1015365"/>
                    <a:gd name="connsiteY102" fmla="*/ 368666 h 599214"/>
                    <a:gd name="connsiteX103" fmla="*/ 44182 w 1015365"/>
                    <a:gd name="connsiteY103" fmla="*/ 315139 h 599214"/>
                    <a:gd name="connsiteX104" fmla="*/ 42661 w 1015365"/>
                    <a:gd name="connsiteY104" fmla="*/ 314567 h 599214"/>
                    <a:gd name="connsiteX105" fmla="*/ 42661 w 1015365"/>
                    <a:gd name="connsiteY105" fmla="*/ 272942 h 599214"/>
                    <a:gd name="connsiteX106" fmla="*/ 44563 w 1015365"/>
                    <a:gd name="connsiteY106" fmla="*/ 272277 h 599214"/>
                    <a:gd name="connsiteX107" fmla="*/ 115619 w 1015365"/>
                    <a:gd name="connsiteY107" fmla="*/ 218936 h 599214"/>
                    <a:gd name="connsiteX108" fmla="*/ 103146 w 1015365"/>
                    <a:gd name="connsiteY108" fmla="*/ 130258 h 599214"/>
                    <a:gd name="connsiteX109" fmla="*/ 102574 w 1015365"/>
                    <a:gd name="connsiteY109" fmla="*/ 129114 h 599214"/>
                    <a:gd name="connsiteX110" fmla="*/ 132195 w 1015365"/>
                    <a:gd name="connsiteY110" fmla="*/ 99683 h 599214"/>
                    <a:gd name="connsiteX111" fmla="*/ 133530 w 1015365"/>
                    <a:gd name="connsiteY111" fmla="*/ 100348 h 599214"/>
                    <a:gd name="connsiteX112" fmla="*/ 222873 w 1015365"/>
                    <a:gd name="connsiteY112" fmla="*/ 112733 h 599214"/>
                    <a:gd name="connsiteX113" fmla="*/ 276307 w 1015365"/>
                    <a:gd name="connsiteY113" fmla="*/ 40342 h 599214"/>
                    <a:gd name="connsiteX114" fmla="*/ 318407 w 1015365"/>
                    <a:gd name="connsiteY114" fmla="*/ 40342 h 599214"/>
                    <a:gd name="connsiteX115" fmla="*/ 373083 w 1015365"/>
                    <a:gd name="connsiteY115" fmla="*/ 112924 h 599214"/>
                    <a:gd name="connsiteX116" fmla="*/ 462998 w 1015365"/>
                    <a:gd name="connsiteY116" fmla="*/ 99776 h 599214"/>
                    <a:gd name="connsiteX117" fmla="*/ 492429 w 1015365"/>
                    <a:gd name="connsiteY117" fmla="*/ 129114 h 599214"/>
                    <a:gd name="connsiteX118" fmla="*/ 491666 w 1015365"/>
                    <a:gd name="connsiteY118" fmla="*/ 130732 h 599214"/>
                    <a:gd name="connsiteX119" fmla="*/ 479476 w 1015365"/>
                    <a:gd name="connsiteY119" fmla="*/ 219127 h 599214"/>
                    <a:gd name="connsiteX120" fmla="*/ 551295 w 1015365"/>
                    <a:gd name="connsiteY120" fmla="*/ 272561 h 599214"/>
                    <a:gd name="connsiteX121" fmla="*/ 552439 w 1015365"/>
                    <a:gd name="connsiteY121" fmla="*/ 272561 h 599214"/>
                    <a:gd name="connsiteX122" fmla="*/ 552439 w 1015365"/>
                    <a:gd name="connsiteY122" fmla="*/ 314186 h 599214"/>
                    <a:gd name="connsiteX123" fmla="*/ 549960 w 1015365"/>
                    <a:gd name="connsiteY123" fmla="*/ 315042 h 599214"/>
                    <a:gd name="connsiteX124" fmla="*/ 479383 w 1015365"/>
                    <a:gd name="connsiteY124" fmla="*/ 368573 h 599214"/>
                    <a:gd name="connsiteX125" fmla="*/ 492908 w 1015365"/>
                    <a:gd name="connsiteY125" fmla="*/ 457917 h 599214"/>
                    <a:gd name="connsiteX126" fmla="*/ 944964 w 1015365"/>
                    <a:gd name="connsiteY126" fmla="*/ 390195 h 599214"/>
                    <a:gd name="connsiteX127" fmla="*/ 870001 w 1015365"/>
                    <a:gd name="connsiteY127" fmla="*/ 413054 h 599214"/>
                    <a:gd name="connsiteX128" fmla="*/ 851616 w 1015365"/>
                    <a:gd name="connsiteY128" fmla="*/ 489733 h 599214"/>
                    <a:gd name="connsiteX129" fmla="*/ 823041 w 1015365"/>
                    <a:gd name="connsiteY129" fmla="*/ 502686 h 599214"/>
                    <a:gd name="connsiteX130" fmla="*/ 754274 w 1015365"/>
                    <a:gd name="connsiteY130" fmla="*/ 465540 h 599214"/>
                    <a:gd name="connsiteX131" fmla="*/ 686552 w 1015365"/>
                    <a:gd name="connsiteY131" fmla="*/ 506779 h 599214"/>
                    <a:gd name="connsiteX132" fmla="*/ 657214 w 1015365"/>
                    <a:gd name="connsiteY132" fmla="*/ 495826 h 599214"/>
                    <a:gd name="connsiteX133" fmla="*/ 634732 w 1015365"/>
                    <a:gd name="connsiteY133" fmla="*/ 420770 h 599214"/>
                    <a:gd name="connsiteX134" fmla="*/ 527194 w 1015365"/>
                    <a:gd name="connsiteY134" fmla="*/ 403436 h 599214"/>
                    <a:gd name="connsiteX135" fmla="*/ 520241 w 1015365"/>
                    <a:gd name="connsiteY135" fmla="*/ 404008 h 599214"/>
                    <a:gd name="connsiteX136" fmla="*/ 522339 w 1015365"/>
                    <a:gd name="connsiteY136" fmla="*/ 385717 h 599214"/>
                    <a:gd name="connsiteX137" fmla="*/ 565011 w 1015365"/>
                    <a:gd name="connsiteY137" fmla="*/ 358574 h 599214"/>
                    <a:gd name="connsiteX138" fmla="*/ 584061 w 1015365"/>
                    <a:gd name="connsiteY138" fmla="*/ 352095 h 599214"/>
                    <a:gd name="connsiteX139" fmla="*/ 599111 w 1015365"/>
                    <a:gd name="connsiteY139" fmla="*/ 346477 h 599214"/>
                    <a:gd name="connsiteX140" fmla="*/ 599111 w 1015365"/>
                    <a:gd name="connsiteY140" fmla="*/ 239986 h 599214"/>
                    <a:gd name="connsiteX141" fmla="*/ 583968 w 1015365"/>
                    <a:gd name="connsiteY141" fmla="*/ 234461 h 599214"/>
                    <a:gd name="connsiteX142" fmla="*/ 566820 w 1015365"/>
                    <a:gd name="connsiteY142" fmla="*/ 228554 h 599214"/>
                    <a:gd name="connsiteX143" fmla="*/ 527957 w 1015365"/>
                    <a:gd name="connsiteY143" fmla="*/ 209504 h 599214"/>
                    <a:gd name="connsiteX144" fmla="*/ 533961 w 1015365"/>
                    <a:gd name="connsiteY144" fmla="*/ 209504 h 599214"/>
                    <a:gd name="connsiteX145" fmla="*/ 629211 w 1015365"/>
                    <a:gd name="connsiteY145" fmla="*/ 186454 h 599214"/>
                    <a:gd name="connsiteX146" fmla="*/ 646545 w 1015365"/>
                    <a:gd name="connsiteY146" fmla="*/ 110254 h 599214"/>
                    <a:gd name="connsiteX147" fmla="*/ 674739 w 1015365"/>
                    <a:gd name="connsiteY147" fmla="*/ 97111 h 599214"/>
                    <a:gd name="connsiteX148" fmla="*/ 744367 w 1015365"/>
                    <a:gd name="connsiteY148" fmla="*/ 134067 h 599214"/>
                    <a:gd name="connsiteX149" fmla="*/ 811042 w 1015365"/>
                    <a:gd name="connsiteY149" fmla="*/ 92348 h 599214"/>
                    <a:gd name="connsiteX150" fmla="*/ 840380 w 1015365"/>
                    <a:gd name="connsiteY150" fmla="*/ 103301 h 599214"/>
                    <a:gd name="connsiteX151" fmla="*/ 863048 w 1015365"/>
                    <a:gd name="connsiteY151" fmla="*/ 178548 h 599214"/>
                    <a:gd name="connsiteX152" fmla="*/ 939248 w 1015365"/>
                    <a:gd name="connsiteY152" fmla="*/ 196361 h 599214"/>
                    <a:gd name="connsiteX153" fmla="*/ 952108 w 1015365"/>
                    <a:gd name="connsiteY153" fmla="*/ 224936 h 599214"/>
                    <a:gd name="connsiteX154" fmla="*/ 914864 w 1015365"/>
                    <a:gd name="connsiteY154" fmla="*/ 294280 h 599214"/>
                    <a:gd name="connsiteX155" fmla="*/ 956201 w 1015365"/>
                    <a:gd name="connsiteY155" fmla="*/ 360955 h 599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Lst>
                  <a:rect l="l" t="t" r="r" b="b"/>
                  <a:pathLst>
                    <a:path w="1015365" h="599214">
                      <a:moveTo>
                        <a:pt x="998589" y="336092"/>
                      </a:moveTo>
                      <a:cubicBezTo>
                        <a:pt x="994491" y="332571"/>
                        <a:pt x="990589" y="329427"/>
                        <a:pt x="986966" y="326567"/>
                      </a:cubicBezTo>
                      <a:cubicBezTo>
                        <a:pt x="966298" y="309707"/>
                        <a:pt x="961345" y="304563"/>
                        <a:pt x="960870" y="292755"/>
                      </a:cubicBezTo>
                      <a:cubicBezTo>
                        <a:pt x="960396" y="280942"/>
                        <a:pt x="964777" y="276467"/>
                        <a:pt x="983636" y="258845"/>
                      </a:cubicBezTo>
                      <a:cubicBezTo>
                        <a:pt x="987348" y="255417"/>
                        <a:pt x="991538" y="251418"/>
                        <a:pt x="995924" y="247130"/>
                      </a:cubicBezTo>
                      <a:lnTo>
                        <a:pt x="1007449" y="235888"/>
                      </a:lnTo>
                      <a:lnTo>
                        <a:pt x="967916" y="148261"/>
                      </a:lnTo>
                      <a:lnTo>
                        <a:pt x="951820" y="149498"/>
                      </a:lnTo>
                      <a:lnTo>
                        <a:pt x="935914" y="150926"/>
                      </a:lnTo>
                      <a:cubicBezTo>
                        <a:pt x="909339" y="153596"/>
                        <a:pt x="902864" y="153307"/>
                        <a:pt x="894195" y="145308"/>
                      </a:cubicBezTo>
                      <a:cubicBezTo>
                        <a:pt x="885526" y="137308"/>
                        <a:pt x="885145" y="131020"/>
                        <a:pt x="886289" y="104538"/>
                      </a:cubicBezTo>
                      <a:cubicBezTo>
                        <a:pt x="886289" y="99492"/>
                        <a:pt x="886763" y="94255"/>
                        <a:pt x="886861" y="88539"/>
                      </a:cubicBezTo>
                      <a:lnTo>
                        <a:pt x="886861" y="72345"/>
                      </a:lnTo>
                      <a:lnTo>
                        <a:pt x="796466" y="38342"/>
                      </a:lnTo>
                      <a:lnTo>
                        <a:pt x="785993" y="50532"/>
                      </a:lnTo>
                      <a:cubicBezTo>
                        <a:pt x="782560" y="54532"/>
                        <a:pt x="779421" y="58346"/>
                        <a:pt x="776468" y="61964"/>
                      </a:cubicBezTo>
                      <a:cubicBezTo>
                        <a:pt x="760083" y="81777"/>
                        <a:pt x="754274" y="88060"/>
                        <a:pt x="742079" y="88632"/>
                      </a:cubicBezTo>
                      <a:cubicBezTo>
                        <a:pt x="729889" y="89204"/>
                        <a:pt x="724936" y="84251"/>
                        <a:pt x="706649" y="64536"/>
                      </a:cubicBezTo>
                      <a:cubicBezTo>
                        <a:pt x="703505" y="61201"/>
                        <a:pt x="700170" y="57583"/>
                        <a:pt x="696645" y="53965"/>
                      </a:cubicBezTo>
                      <a:lnTo>
                        <a:pt x="685408" y="42249"/>
                      </a:lnTo>
                      <a:lnTo>
                        <a:pt x="596730" y="82251"/>
                      </a:lnTo>
                      <a:lnTo>
                        <a:pt x="598064" y="98539"/>
                      </a:lnTo>
                      <a:cubicBezTo>
                        <a:pt x="598539" y="103492"/>
                        <a:pt x="599013" y="108161"/>
                        <a:pt x="599492" y="112542"/>
                      </a:cubicBezTo>
                      <a:cubicBezTo>
                        <a:pt x="602064" y="138067"/>
                        <a:pt x="602539" y="146643"/>
                        <a:pt x="593967" y="156070"/>
                      </a:cubicBezTo>
                      <a:cubicBezTo>
                        <a:pt x="585395" y="165502"/>
                        <a:pt x="557104" y="164642"/>
                        <a:pt x="534152" y="163977"/>
                      </a:cubicBezTo>
                      <a:lnTo>
                        <a:pt x="526339" y="163977"/>
                      </a:lnTo>
                      <a:cubicBezTo>
                        <a:pt x="528055" y="160261"/>
                        <a:pt x="530148" y="156070"/>
                        <a:pt x="532529" y="151405"/>
                      </a:cubicBezTo>
                      <a:cubicBezTo>
                        <a:pt x="534910" y="146736"/>
                        <a:pt x="537961" y="140545"/>
                        <a:pt x="540914" y="134355"/>
                      </a:cubicBezTo>
                      <a:lnTo>
                        <a:pt x="547868" y="119686"/>
                      </a:lnTo>
                      <a:lnTo>
                        <a:pt x="472142" y="44249"/>
                      </a:lnTo>
                      <a:lnTo>
                        <a:pt x="457473" y="51202"/>
                      </a:lnTo>
                      <a:cubicBezTo>
                        <a:pt x="452329" y="53583"/>
                        <a:pt x="447474" y="56058"/>
                        <a:pt x="442804" y="58346"/>
                      </a:cubicBezTo>
                      <a:cubicBezTo>
                        <a:pt x="415183" y="71964"/>
                        <a:pt x="404704" y="76345"/>
                        <a:pt x="390133" y="70345"/>
                      </a:cubicBezTo>
                      <a:cubicBezTo>
                        <a:pt x="375557" y="64345"/>
                        <a:pt x="371083" y="53867"/>
                        <a:pt x="361558" y="24246"/>
                      </a:cubicBezTo>
                      <a:lnTo>
                        <a:pt x="356605" y="9767"/>
                      </a:lnTo>
                      <a:lnTo>
                        <a:pt x="351173" y="-5567"/>
                      </a:lnTo>
                      <a:lnTo>
                        <a:pt x="243542" y="-5567"/>
                      </a:lnTo>
                      <a:lnTo>
                        <a:pt x="238114" y="9767"/>
                      </a:lnTo>
                      <a:cubicBezTo>
                        <a:pt x="236207" y="15195"/>
                        <a:pt x="234491" y="20246"/>
                        <a:pt x="232873" y="25101"/>
                      </a:cubicBezTo>
                      <a:cubicBezTo>
                        <a:pt x="223348" y="53676"/>
                        <a:pt x="219157" y="64248"/>
                        <a:pt x="204298" y="70536"/>
                      </a:cubicBezTo>
                      <a:cubicBezTo>
                        <a:pt x="189438" y="76824"/>
                        <a:pt x="180392" y="72252"/>
                        <a:pt x="153338" y="59104"/>
                      </a:cubicBezTo>
                      <a:cubicBezTo>
                        <a:pt x="148101" y="56537"/>
                        <a:pt x="142767" y="53867"/>
                        <a:pt x="136767" y="51104"/>
                      </a:cubicBezTo>
                      <a:lnTo>
                        <a:pt x="122289" y="44342"/>
                      </a:lnTo>
                      <a:lnTo>
                        <a:pt x="46089" y="119686"/>
                      </a:lnTo>
                      <a:lnTo>
                        <a:pt x="53140" y="134355"/>
                      </a:lnTo>
                      <a:cubicBezTo>
                        <a:pt x="55995" y="140355"/>
                        <a:pt x="58660" y="145782"/>
                        <a:pt x="61330" y="150926"/>
                      </a:cubicBezTo>
                      <a:cubicBezTo>
                        <a:pt x="74757" y="177501"/>
                        <a:pt x="78664" y="186552"/>
                        <a:pt x="72566" y="200932"/>
                      </a:cubicBezTo>
                      <a:cubicBezTo>
                        <a:pt x="66474" y="215318"/>
                        <a:pt x="57139" y="219220"/>
                        <a:pt x="29039" y="228745"/>
                      </a:cubicBezTo>
                      <a:cubicBezTo>
                        <a:pt x="23611" y="230554"/>
                        <a:pt x="17514" y="232651"/>
                        <a:pt x="11035" y="235033"/>
                      </a:cubicBezTo>
                      <a:lnTo>
                        <a:pt x="-4108" y="240460"/>
                      </a:lnTo>
                      <a:lnTo>
                        <a:pt x="-4108" y="346858"/>
                      </a:lnTo>
                      <a:lnTo>
                        <a:pt x="10942" y="352477"/>
                      </a:lnTo>
                      <a:lnTo>
                        <a:pt x="28467" y="358667"/>
                      </a:lnTo>
                      <a:cubicBezTo>
                        <a:pt x="56567" y="368192"/>
                        <a:pt x="66567" y="372382"/>
                        <a:pt x="72473" y="386386"/>
                      </a:cubicBezTo>
                      <a:cubicBezTo>
                        <a:pt x="78380" y="400385"/>
                        <a:pt x="73999" y="411245"/>
                        <a:pt x="60186" y="438867"/>
                      </a:cubicBezTo>
                      <a:cubicBezTo>
                        <a:pt x="57902" y="443346"/>
                        <a:pt x="55614" y="448392"/>
                        <a:pt x="53233" y="452964"/>
                      </a:cubicBezTo>
                      <a:lnTo>
                        <a:pt x="46089" y="467730"/>
                      </a:lnTo>
                      <a:lnTo>
                        <a:pt x="122289" y="543260"/>
                      </a:lnTo>
                      <a:lnTo>
                        <a:pt x="136860" y="536307"/>
                      </a:lnTo>
                      <a:lnTo>
                        <a:pt x="151055" y="529354"/>
                      </a:lnTo>
                      <a:cubicBezTo>
                        <a:pt x="178867" y="515639"/>
                        <a:pt x="189155" y="511258"/>
                        <a:pt x="204395" y="517639"/>
                      </a:cubicBezTo>
                      <a:cubicBezTo>
                        <a:pt x="219636" y="524020"/>
                        <a:pt x="222966" y="533452"/>
                        <a:pt x="232398" y="562599"/>
                      </a:cubicBezTo>
                      <a:lnTo>
                        <a:pt x="237542" y="578123"/>
                      </a:lnTo>
                      <a:lnTo>
                        <a:pt x="242877" y="593648"/>
                      </a:lnTo>
                      <a:lnTo>
                        <a:pt x="350889" y="593648"/>
                      </a:lnTo>
                      <a:lnTo>
                        <a:pt x="356316" y="578216"/>
                      </a:lnTo>
                      <a:cubicBezTo>
                        <a:pt x="358126" y="572980"/>
                        <a:pt x="359749" y="567933"/>
                        <a:pt x="361367" y="563171"/>
                      </a:cubicBezTo>
                      <a:cubicBezTo>
                        <a:pt x="370892" y="533452"/>
                        <a:pt x="375083" y="523736"/>
                        <a:pt x="389942" y="517829"/>
                      </a:cubicBezTo>
                      <a:cubicBezTo>
                        <a:pt x="404802" y="511923"/>
                        <a:pt x="414420" y="515639"/>
                        <a:pt x="441851" y="528880"/>
                      </a:cubicBezTo>
                      <a:cubicBezTo>
                        <a:pt x="446711" y="531261"/>
                        <a:pt x="451948" y="533833"/>
                        <a:pt x="457571" y="536405"/>
                      </a:cubicBezTo>
                      <a:lnTo>
                        <a:pt x="472142" y="543070"/>
                      </a:lnTo>
                      <a:lnTo>
                        <a:pt x="547770" y="467730"/>
                      </a:lnTo>
                      <a:lnTo>
                        <a:pt x="540724" y="453061"/>
                      </a:lnTo>
                      <a:cubicBezTo>
                        <a:pt x="540054" y="451633"/>
                        <a:pt x="539389" y="450392"/>
                        <a:pt x="538817" y="449061"/>
                      </a:cubicBezTo>
                      <a:cubicBezTo>
                        <a:pt x="561964" y="447345"/>
                        <a:pt x="593302" y="446011"/>
                        <a:pt x="602255" y="454489"/>
                      </a:cubicBezTo>
                      <a:cubicBezTo>
                        <a:pt x="611208" y="462968"/>
                        <a:pt x="611780" y="472395"/>
                        <a:pt x="610254" y="498398"/>
                      </a:cubicBezTo>
                      <a:cubicBezTo>
                        <a:pt x="610254" y="502495"/>
                        <a:pt x="610254" y="506779"/>
                        <a:pt x="610254" y="511258"/>
                      </a:cubicBezTo>
                      <a:lnTo>
                        <a:pt x="609780" y="527643"/>
                      </a:lnTo>
                      <a:lnTo>
                        <a:pt x="700268" y="561645"/>
                      </a:lnTo>
                      <a:lnTo>
                        <a:pt x="710741" y="549455"/>
                      </a:lnTo>
                      <a:lnTo>
                        <a:pt x="720266" y="538405"/>
                      </a:lnTo>
                      <a:cubicBezTo>
                        <a:pt x="737889" y="517257"/>
                        <a:pt x="743223" y="512211"/>
                        <a:pt x="755320" y="511923"/>
                      </a:cubicBezTo>
                      <a:cubicBezTo>
                        <a:pt x="767417" y="511639"/>
                        <a:pt x="772370" y="515830"/>
                        <a:pt x="790564" y="535833"/>
                      </a:cubicBezTo>
                      <a:lnTo>
                        <a:pt x="800564" y="546693"/>
                      </a:lnTo>
                      <a:lnTo>
                        <a:pt x="811805" y="558599"/>
                      </a:lnTo>
                      <a:lnTo>
                        <a:pt x="900767" y="518499"/>
                      </a:lnTo>
                      <a:lnTo>
                        <a:pt x="899241" y="502207"/>
                      </a:lnTo>
                      <a:cubicBezTo>
                        <a:pt x="898767" y="497352"/>
                        <a:pt x="898293" y="492682"/>
                        <a:pt x="897814" y="488589"/>
                      </a:cubicBezTo>
                      <a:cubicBezTo>
                        <a:pt x="894860" y="460679"/>
                        <a:pt x="895051" y="453917"/>
                        <a:pt x="903339" y="445248"/>
                      </a:cubicBezTo>
                      <a:cubicBezTo>
                        <a:pt x="911627" y="436583"/>
                        <a:pt x="918389" y="435723"/>
                        <a:pt x="945536" y="436676"/>
                      </a:cubicBezTo>
                      <a:lnTo>
                        <a:pt x="960582" y="436676"/>
                      </a:lnTo>
                      <a:lnTo>
                        <a:pt x="976586" y="436676"/>
                      </a:lnTo>
                      <a:lnTo>
                        <a:pt x="1011258" y="346570"/>
                      </a:lnTo>
                      <a:close/>
                      <a:moveTo>
                        <a:pt x="492620" y="457917"/>
                      </a:moveTo>
                      <a:lnTo>
                        <a:pt x="462998" y="487445"/>
                      </a:lnTo>
                      <a:lnTo>
                        <a:pt x="462333" y="487445"/>
                      </a:lnTo>
                      <a:cubicBezTo>
                        <a:pt x="433186" y="473441"/>
                        <a:pt x="408039" y="461251"/>
                        <a:pt x="373464" y="475065"/>
                      </a:cubicBezTo>
                      <a:cubicBezTo>
                        <a:pt x="338890" y="488873"/>
                        <a:pt x="328983" y="516211"/>
                        <a:pt x="318505" y="547739"/>
                      </a:cubicBezTo>
                      <a:lnTo>
                        <a:pt x="276405" y="547739"/>
                      </a:lnTo>
                      <a:cubicBezTo>
                        <a:pt x="266401" y="516685"/>
                        <a:pt x="257355" y="489924"/>
                        <a:pt x="222683" y="475255"/>
                      </a:cubicBezTo>
                      <a:cubicBezTo>
                        <a:pt x="188010" y="460586"/>
                        <a:pt x="161914" y="472967"/>
                        <a:pt x="132098" y="487729"/>
                      </a:cubicBezTo>
                      <a:lnTo>
                        <a:pt x="102574" y="458298"/>
                      </a:lnTo>
                      <a:cubicBezTo>
                        <a:pt x="116861" y="429723"/>
                        <a:pt x="130005" y="402957"/>
                        <a:pt x="115619" y="368666"/>
                      </a:cubicBezTo>
                      <a:cubicBezTo>
                        <a:pt x="101239" y="334380"/>
                        <a:pt x="73710" y="325236"/>
                        <a:pt x="44182" y="315139"/>
                      </a:cubicBezTo>
                      <a:lnTo>
                        <a:pt x="42661" y="314567"/>
                      </a:lnTo>
                      <a:lnTo>
                        <a:pt x="42661" y="272942"/>
                      </a:lnTo>
                      <a:lnTo>
                        <a:pt x="44563" y="272277"/>
                      </a:lnTo>
                      <a:cubicBezTo>
                        <a:pt x="73617" y="262752"/>
                        <a:pt x="101048" y="253227"/>
                        <a:pt x="115619" y="218936"/>
                      </a:cubicBezTo>
                      <a:cubicBezTo>
                        <a:pt x="130195" y="184645"/>
                        <a:pt x="117145" y="158070"/>
                        <a:pt x="103146" y="130258"/>
                      </a:cubicBezTo>
                      <a:lnTo>
                        <a:pt x="102574" y="129114"/>
                      </a:lnTo>
                      <a:lnTo>
                        <a:pt x="132195" y="99683"/>
                      </a:lnTo>
                      <a:lnTo>
                        <a:pt x="133530" y="100348"/>
                      </a:lnTo>
                      <a:cubicBezTo>
                        <a:pt x="162105" y="114352"/>
                        <a:pt x="188871" y="127495"/>
                        <a:pt x="222873" y="112733"/>
                      </a:cubicBezTo>
                      <a:cubicBezTo>
                        <a:pt x="256876" y="97967"/>
                        <a:pt x="265927" y="71392"/>
                        <a:pt x="276307" y="40342"/>
                      </a:cubicBezTo>
                      <a:lnTo>
                        <a:pt x="318407" y="40342"/>
                      </a:lnTo>
                      <a:cubicBezTo>
                        <a:pt x="328695" y="70536"/>
                        <a:pt x="338699" y="98920"/>
                        <a:pt x="373083" y="112924"/>
                      </a:cubicBezTo>
                      <a:cubicBezTo>
                        <a:pt x="407467" y="126923"/>
                        <a:pt x="433279" y="114445"/>
                        <a:pt x="462998" y="99776"/>
                      </a:cubicBezTo>
                      <a:lnTo>
                        <a:pt x="492429" y="129114"/>
                      </a:lnTo>
                      <a:lnTo>
                        <a:pt x="491666" y="130732"/>
                      </a:lnTo>
                      <a:cubicBezTo>
                        <a:pt x="477760" y="158451"/>
                        <a:pt x="464617" y="184645"/>
                        <a:pt x="479476" y="219127"/>
                      </a:cubicBezTo>
                      <a:cubicBezTo>
                        <a:pt x="494336" y="253608"/>
                        <a:pt x="520720" y="262273"/>
                        <a:pt x="551295" y="272561"/>
                      </a:cubicBezTo>
                      <a:lnTo>
                        <a:pt x="552439" y="272561"/>
                      </a:lnTo>
                      <a:lnTo>
                        <a:pt x="552439" y="314186"/>
                      </a:lnTo>
                      <a:lnTo>
                        <a:pt x="549960" y="315042"/>
                      </a:lnTo>
                      <a:cubicBezTo>
                        <a:pt x="520720" y="324567"/>
                        <a:pt x="492810" y="334092"/>
                        <a:pt x="479383" y="368573"/>
                      </a:cubicBezTo>
                      <a:cubicBezTo>
                        <a:pt x="465952" y="403055"/>
                        <a:pt x="478332" y="428677"/>
                        <a:pt x="492908" y="457917"/>
                      </a:cubicBezTo>
                      <a:close/>
                      <a:moveTo>
                        <a:pt x="944964" y="390195"/>
                      </a:moveTo>
                      <a:cubicBezTo>
                        <a:pt x="918198" y="389530"/>
                        <a:pt x="892860" y="389340"/>
                        <a:pt x="870001" y="413054"/>
                      </a:cubicBezTo>
                      <a:cubicBezTo>
                        <a:pt x="847142" y="436774"/>
                        <a:pt x="848761" y="462586"/>
                        <a:pt x="851616" y="489733"/>
                      </a:cubicBezTo>
                      <a:lnTo>
                        <a:pt x="823041" y="502686"/>
                      </a:lnTo>
                      <a:cubicBezTo>
                        <a:pt x="805043" y="482966"/>
                        <a:pt x="787513" y="464586"/>
                        <a:pt x="754274" y="465540"/>
                      </a:cubicBezTo>
                      <a:cubicBezTo>
                        <a:pt x="721029" y="466488"/>
                        <a:pt x="703979" y="485827"/>
                        <a:pt x="686552" y="506779"/>
                      </a:cubicBezTo>
                      <a:lnTo>
                        <a:pt x="657214" y="495826"/>
                      </a:lnTo>
                      <a:cubicBezTo>
                        <a:pt x="658261" y="468586"/>
                        <a:pt x="658070" y="442964"/>
                        <a:pt x="634732" y="420770"/>
                      </a:cubicBezTo>
                      <a:cubicBezTo>
                        <a:pt x="609682" y="397055"/>
                        <a:pt x="565866" y="400483"/>
                        <a:pt x="527194" y="403436"/>
                      </a:cubicBezTo>
                      <a:lnTo>
                        <a:pt x="520241" y="404008"/>
                      </a:lnTo>
                      <a:cubicBezTo>
                        <a:pt x="519102" y="397813"/>
                        <a:pt x="519865" y="391432"/>
                        <a:pt x="522339" y="385717"/>
                      </a:cubicBezTo>
                      <a:cubicBezTo>
                        <a:pt x="527957" y="371717"/>
                        <a:pt x="537673" y="367811"/>
                        <a:pt x="565011" y="358574"/>
                      </a:cubicBezTo>
                      <a:lnTo>
                        <a:pt x="584061" y="352095"/>
                      </a:lnTo>
                      <a:lnTo>
                        <a:pt x="599111" y="346477"/>
                      </a:lnTo>
                      <a:lnTo>
                        <a:pt x="599111" y="239986"/>
                      </a:lnTo>
                      <a:lnTo>
                        <a:pt x="583968" y="234461"/>
                      </a:lnTo>
                      <a:lnTo>
                        <a:pt x="566820" y="228554"/>
                      </a:lnTo>
                      <a:cubicBezTo>
                        <a:pt x="545198" y="221317"/>
                        <a:pt x="534626" y="217317"/>
                        <a:pt x="527957" y="209504"/>
                      </a:cubicBezTo>
                      <a:lnTo>
                        <a:pt x="533961" y="209504"/>
                      </a:lnTo>
                      <a:cubicBezTo>
                        <a:pt x="567964" y="210457"/>
                        <a:pt x="606538" y="211602"/>
                        <a:pt x="629211" y="186454"/>
                      </a:cubicBezTo>
                      <a:cubicBezTo>
                        <a:pt x="651880" y="161312"/>
                        <a:pt x="649210" y="137020"/>
                        <a:pt x="646545" y="110254"/>
                      </a:cubicBezTo>
                      <a:lnTo>
                        <a:pt x="674739" y="97111"/>
                      </a:lnTo>
                      <a:cubicBezTo>
                        <a:pt x="693789" y="117207"/>
                        <a:pt x="711602" y="135685"/>
                        <a:pt x="744367" y="134067"/>
                      </a:cubicBezTo>
                      <a:cubicBezTo>
                        <a:pt x="777133" y="132448"/>
                        <a:pt x="793518" y="113208"/>
                        <a:pt x="811042" y="92348"/>
                      </a:cubicBezTo>
                      <a:lnTo>
                        <a:pt x="840380" y="103301"/>
                      </a:lnTo>
                      <a:cubicBezTo>
                        <a:pt x="839236" y="130355"/>
                        <a:pt x="838571" y="155879"/>
                        <a:pt x="863048" y="178548"/>
                      </a:cubicBezTo>
                      <a:cubicBezTo>
                        <a:pt x="887526" y="201221"/>
                        <a:pt x="912673" y="198933"/>
                        <a:pt x="939248" y="196361"/>
                      </a:cubicBezTo>
                      <a:lnTo>
                        <a:pt x="952108" y="224936"/>
                      </a:lnTo>
                      <a:cubicBezTo>
                        <a:pt x="932198" y="243986"/>
                        <a:pt x="913436" y="261036"/>
                        <a:pt x="914864" y="294280"/>
                      </a:cubicBezTo>
                      <a:cubicBezTo>
                        <a:pt x="916292" y="327520"/>
                        <a:pt x="935439" y="343617"/>
                        <a:pt x="956201" y="360955"/>
                      </a:cubicBezTo>
                      <a:close/>
                    </a:path>
                  </a:pathLst>
                </a:custGeom>
                <a:grpFill/>
                <a:ln w="9525" cap="flat">
                  <a:noFill/>
                  <a:prstDash val="solid"/>
                  <a:miter/>
                </a:ln>
              </p:spPr>
              <p:txBody>
                <a:bodyPr rtlCol="0" anchor="ctr"/>
                <a:lstStyle/>
                <a:p>
                  <a:endParaRPr lang="en-US"/>
                </a:p>
              </p:txBody>
            </p:sp>
          </p:grpSp>
        </p:grpSp>
      </p:grpSp>
      <p:grpSp>
        <p:nvGrpSpPr>
          <p:cNvPr id="15" name="Group 14">
            <a:extLst>
              <a:ext uri="{FF2B5EF4-FFF2-40B4-BE49-F238E27FC236}">
                <a16:creationId xmlns:a16="http://schemas.microsoft.com/office/drawing/2014/main" id="{2040728B-0397-E34F-8252-0836A01E815C}"/>
              </a:ext>
            </a:extLst>
          </p:cNvPr>
          <p:cNvGrpSpPr/>
          <p:nvPr/>
        </p:nvGrpSpPr>
        <p:grpSpPr>
          <a:xfrm>
            <a:off x="723900" y="1422400"/>
            <a:ext cx="2563058" cy="4757738"/>
            <a:chOff x="723900" y="1422400"/>
            <a:chExt cx="2563058" cy="4757738"/>
          </a:xfrm>
        </p:grpSpPr>
        <p:sp>
          <p:nvSpPr>
            <p:cNvPr id="4" name="Rectangle 3">
              <a:extLst>
                <a:ext uri="{FF2B5EF4-FFF2-40B4-BE49-F238E27FC236}">
                  <a16:creationId xmlns:a16="http://schemas.microsoft.com/office/drawing/2014/main" id="{76394E53-2EDD-9940-AE80-4E2EC13B83F9}"/>
                </a:ext>
              </a:extLst>
            </p:cNvPr>
            <p:cNvSpPr/>
            <p:nvPr/>
          </p:nvSpPr>
          <p:spPr>
            <a:xfrm>
              <a:off x="723900" y="2020824"/>
              <a:ext cx="2542140" cy="4159314"/>
            </a:xfrm>
            <a:prstGeom prst="rect">
              <a:avLst/>
            </a:prstGeom>
            <a:gradFill>
              <a:gsLst>
                <a:gs pos="33000">
                  <a:schemeClr val="bg1"/>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nvGrpSpPr>
            <p:cNvPr id="5" name="Group 4">
              <a:extLst>
                <a:ext uri="{FF2B5EF4-FFF2-40B4-BE49-F238E27FC236}">
                  <a16:creationId xmlns:a16="http://schemas.microsoft.com/office/drawing/2014/main" id="{157586CD-DFEA-C140-99AB-780BEA6B93B5}"/>
                </a:ext>
              </a:extLst>
            </p:cNvPr>
            <p:cNvGrpSpPr/>
            <p:nvPr/>
          </p:nvGrpSpPr>
          <p:grpSpPr>
            <a:xfrm>
              <a:off x="1416628" y="1422400"/>
              <a:ext cx="1200331" cy="1200331"/>
              <a:chOff x="1416628" y="1422400"/>
              <a:chExt cx="1200331" cy="1200331"/>
            </a:xfrm>
          </p:grpSpPr>
          <p:sp>
            <p:nvSpPr>
              <p:cNvPr id="10" name="Oval 9">
                <a:extLst>
                  <a:ext uri="{FF2B5EF4-FFF2-40B4-BE49-F238E27FC236}">
                    <a16:creationId xmlns:a16="http://schemas.microsoft.com/office/drawing/2014/main" id="{DE5FE8EE-C485-4648-9338-7BF2F3870752}"/>
                  </a:ext>
                </a:extLst>
              </p:cNvPr>
              <p:cNvSpPr/>
              <p:nvPr/>
            </p:nvSpPr>
            <p:spPr>
              <a:xfrm>
                <a:off x="1416628" y="1422400"/>
                <a:ext cx="1200331" cy="1200331"/>
              </a:xfrm>
              <a:prstGeom prst="ellipse">
                <a:avLst/>
              </a:prstGeom>
              <a:solidFill>
                <a:schemeClr val="accent3"/>
              </a:solidFill>
              <a:ln>
                <a:noFill/>
              </a:ln>
              <a:effectLst>
                <a:innerShdw blurRad="63500" dist="50800" dir="138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sp>
            <p:nvSpPr>
              <p:cNvPr id="11" name="Oval 10">
                <a:extLst>
                  <a:ext uri="{FF2B5EF4-FFF2-40B4-BE49-F238E27FC236}">
                    <a16:creationId xmlns:a16="http://schemas.microsoft.com/office/drawing/2014/main" id="{E3F83BF1-F56B-C347-8485-9690BC27632B}"/>
                  </a:ext>
                </a:extLst>
              </p:cNvPr>
              <p:cNvSpPr/>
              <p:nvPr/>
            </p:nvSpPr>
            <p:spPr>
              <a:xfrm>
                <a:off x="1556170" y="1561944"/>
                <a:ext cx="921243" cy="921243"/>
              </a:xfrm>
              <a:prstGeom prst="ellipse">
                <a:avLst/>
              </a:prstGeom>
              <a:solidFill>
                <a:schemeClr val="bg1"/>
              </a:solidFill>
              <a:ln>
                <a:gradFill>
                  <a:gsLst>
                    <a:gs pos="0">
                      <a:schemeClr val="bg1"/>
                    </a:gs>
                    <a:gs pos="100000">
                      <a:schemeClr val="tx2">
                        <a:lumMod val="60000"/>
                        <a:lumOff val="40000"/>
                      </a:schemeClr>
                    </a:gs>
                  </a:gsLst>
                  <a:lin ang="3600000" scaled="0"/>
                </a:gradFill>
              </a:ln>
              <a:effectLst>
                <a:outerShdw blurRad="128785" dist="115689" dir="36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sp>
          <p:nvSpPr>
            <p:cNvPr id="6" name="Content Placeholder 3">
              <a:extLst>
                <a:ext uri="{FF2B5EF4-FFF2-40B4-BE49-F238E27FC236}">
                  <a16:creationId xmlns:a16="http://schemas.microsoft.com/office/drawing/2014/main" id="{821B6278-43FD-1D48-9EE3-515F4FA2B133}"/>
                </a:ext>
              </a:extLst>
            </p:cNvPr>
            <p:cNvSpPr txBox="1">
              <a:spLocks/>
            </p:cNvSpPr>
            <p:nvPr/>
          </p:nvSpPr>
          <p:spPr>
            <a:xfrm>
              <a:off x="810118" y="3660409"/>
              <a:ext cx="2357628" cy="2442992"/>
            </a:xfrm>
            <a:prstGeom prst="rect">
              <a:avLst/>
            </a:prstGeom>
          </p:spPr>
          <p:txBody>
            <a:bodyPr>
              <a:noAutofit/>
            </a:bodyPr>
            <a:lstStyle>
              <a:lvl1pPr marL="122400" indent="-122400" algn="l" defTabSz="914400" rtl="0" eaLnBrk="1" latinLnBrk="0" hangingPunct="1">
                <a:lnSpc>
                  <a:spcPts val="1800"/>
                </a:lnSpc>
                <a:spcBef>
                  <a:spcPts val="1000"/>
                </a:spcBef>
                <a:buSzPct val="80000"/>
                <a:buFont typeface="Wingdings" pitchFamily="2" charset="2"/>
                <a:buChar char="§"/>
                <a:defRPr sz="1400" kern="0" spc="-20">
                  <a:solidFill>
                    <a:srgbClr val="000000"/>
                  </a:solidFill>
                  <a:latin typeface="+mn-lt"/>
                  <a:ea typeface="+mn-ea"/>
                  <a:cs typeface="+mn-cs"/>
                </a:defRPr>
              </a:lvl1pPr>
              <a:lvl2pPr marL="248400" indent="-122400" algn="l" defTabSz="914400" rtl="0" eaLnBrk="1" latinLnBrk="0" hangingPunct="1">
                <a:lnSpc>
                  <a:spcPts val="1600"/>
                </a:lnSpc>
                <a:spcBef>
                  <a:spcPts val="500"/>
                </a:spcBef>
                <a:buSzPct val="80000"/>
                <a:buFont typeface="Wingdings" pitchFamily="2" charset="2"/>
                <a:buChar char="§"/>
                <a:defRPr sz="1200" kern="0" spc="-2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600"/>
                </a:lnSpc>
                <a:spcBef>
                  <a:spcPts val="300"/>
                </a:spcBef>
                <a:buNone/>
              </a:pPr>
              <a:r>
                <a:rPr lang="en-US" sz="1200" dirty="0"/>
                <a:t>Protect from OWASP top 10 and other known threats as well as unknown threats</a:t>
              </a:r>
              <a:r>
                <a:rPr lang="en-GB" sz="1200" dirty="0"/>
                <a:t>.</a:t>
              </a:r>
            </a:p>
            <a:p>
              <a:pPr marL="0" indent="0" algn="ctr">
                <a:lnSpc>
                  <a:spcPts val="1600"/>
                </a:lnSpc>
                <a:spcBef>
                  <a:spcPts val="300"/>
                </a:spcBef>
                <a:buNone/>
              </a:pPr>
              <a:endParaRPr lang="en-US" sz="1200" dirty="0"/>
            </a:p>
            <a:p>
              <a:pPr marL="0" indent="0" algn="ctr">
                <a:lnSpc>
                  <a:spcPts val="1600"/>
                </a:lnSpc>
                <a:spcBef>
                  <a:spcPts val="300"/>
                </a:spcBef>
                <a:buNone/>
              </a:pPr>
              <a:endParaRPr lang="en-US" sz="1200" dirty="0"/>
            </a:p>
          </p:txBody>
        </p:sp>
        <p:sp>
          <p:nvSpPr>
            <p:cNvPr id="7" name="Content Placeholder 3">
              <a:extLst>
                <a:ext uri="{FF2B5EF4-FFF2-40B4-BE49-F238E27FC236}">
                  <a16:creationId xmlns:a16="http://schemas.microsoft.com/office/drawing/2014/main" id="{7D8610CC-6D74-2245-B03F-7A14AA07284D}"/>
                </a:ext>
              </a:extLst>
            </p:cNvPr>
            <p:cNvSpPr txBox="1">
              <a:spLocks/>
            </p:cNvSpPr>
            <p:nvPr/>
          </p:nvSpPr>
          <p:spPr>
            <a:xfrm>
              <a:off x="723900" y="2827091"/>
              <a:ext cx="2563058" cy="519425"/>
            </a:xfrm>
            <a:prstGeom prst="rect">
              <a:avLst/>
            </a:prstGeom>
          </p:spPr>
          <p:txBody>
            <a:bodyPr anchor="ctr">
              <a:noAutofit/>
            </a:bodyPr>
            <a:lstStyle>
              <a:lvl1pPr marL="122400" indent="-122400" algn="l" defTabSz="914400" rtl="0" eaLnBrk="1" latinLnBrk="0" hangingPunct="1">
                <a:lnSpc>
                  <a:spcPts val="1800"/>
                </a:lnSpc>
                <a:spcBef>
                  <a:spcPts val="1000"/>
                </a:spcBef>
                <a:buSzPct val="80000"/>
                <a:buFont typeface="Wingdings" pitchFamily="2" charset="2"/>
                <a:buChar char="§"/>
                <a:defRPr sz="1400" kern="0" spc="-20">
                  <a:solidFill>
                    <a:srgbClr val="000000"/>
                  </a:solidFill>
                  <a:latin typeface="+mn-lt"/>
                  <a:ea typeface="+mn-ea"/>
                  <a:cs typeface="+mn-cs"/>
                </a:defRPr>
              </a:lvl1pPr>
              <a:lvl2pPr marL="248400" indent="-122400" algn="l" defTabSz="914400" rtl="0" eaLnBrk="1" latinLnBrk="0" hangingPunct="1">
                <a:lnSpc>
                  <a:spcPts val="1600"/>
                </a:lnSpc>
                <a:spcBef>
                  <a:spcPts val="500"/>
                </a:spcBef>
                <a:buSzPct val="80000"/>
                <a:buFont typeface="Wingdings" pitchFamily="2" charset="2"/>
                <a:buChar char="§"/>
                <a:defRPr sz="1200" kern="0" spc="-20">
                  <a:solidFill>
                    <a:srgbClr val="00000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90000"/>
                </a:lnSpc>
                <a:buNone/>
              </a:pPr>
              <a:r>
                <a:rPr lang="en-US" sz="2000" b="1" spc="-50" dirty="0"/>
                <a:t>Web Application Security</a:t>
              </a:r>
            </a:p>
          </p:txBody>
        </p:sp>
        <p:cxnSp>
          <p:nvCxnSpPr>
            <p:cNvPr id="8" name="Straight Connector 7">
              <a:extLst>
                <a:ext uri="{FF2B5EF4-FFF2-40B4-BE49-F238E27FC236}">
                  <a16:creationId xmlns:a16="http://schemas.microsoft.com/office/drawing/2014/main" id="{155A9CCD-B9A9-3845-95F8-1BBC6AD77C4C}"/>
                </a:ext>
              </a:extLst>
            </p:cNvPr>
            <p:cNvCxnSpPr>
              <a:cxnSpLocks/>
            </p:cNvCxnSpPr>
            <p:nvPr/>
          </p:nvCxnSpPr>
          <p:spPr>
            <a:xfrm>
              <a:off x="896336" y="3521750"/>
              <a:ext cx="2185192" cy="0"/>
            </a:xfrm>
            <a:prstGeom prst="line">
              <a:avLst/>
            </a:prstGeom>
            <a:ln w="635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9BFE6F26-3309-4942-927F-9E3EE4DEDB3A}"/>
                </a:ext>
              </a:extLst>
            </p:cNvPr>
            <p:cNvGrpSpPr/>
            <p:nvPr/>
          </p:nvGrpSpPr>
          <p:grpSpPr>
            <a:xfrm>
              <a:off x="1723775" y="1724868"/>
              <a:ext cx="586032" cy="585352"/>
              <a:chOff x="4369799" y="511478"/>
              <a:chExt cx="418385" cy="417671"/>
            </a:xfrm>
          </p:grpSpPr>
          <p:grpSp>
            <p:nvGrpSpPr>
              <p:cNvPr id="90" name="Picture 112">
                <a:extLst>
                  <a:ext uri="{FF2B5EF4-FFF2-40B4-BE49-F238E27FC236}">
                    <a16:creationId xmlns:a16="http://schemas.microsoft.com/office/drawing/2014/main" id="{DB6EBD31-8FEC-4C0A-8B2C-C4AD07B6DE0D}"/>
                  </a:ext>
                </a:extLst>
              </p:cNvPr>
              <p:cNvGrpSpPr/>
              <p:nvPr/>
            </p:nvGrpSpPr>
            <p:grpSpPr>
              <a:xfrm>
                <a:off x="4369799" y="511478"/>
                <a:ext cx="418385" cy="417671"/>
                <a:chOff x="4369799" y="511478"/>
                <a:chExt cx="418385" cy="417671"/>
              </a:xfrm>
              <a:solidFill>
                <a:srgbClr val="000000"/>
              </a:solidFill>
            </p:grpSpPr>
            <p:sp>
              <p:nvSpPr>
                <p:cNvPr id="95" name="Freeform: Shape 94">
                  <a:extLst>
                    <a:ext uri="{FF2B5EF4-FFF2-40B4-BE49-F238E27FC236}">
                      <a16:creationId xmlns:a16="http://schemas.microsoft.com/office/drawing/2014/main" id="{16309A36-A261-448D-BA72-8ED33A57826E}"/>
                    </a:ext>
                  </a:extLst>
                </p:cNvPr>
                <p:cNvSpPr/>
                <p:nvPr/>
              </p:nvSpPr>
              <p:spPr>
                <a:xfrm>
                  <a:off x="4436236" y="577412"/>
                  <a:ext cx="285512" cy="285776"/>
                </a:xfrm>
                <a:custGeom>
                  <a:avLst/>
                  <a:gdLst>
                    <a:gd name="connsiteX0" fmla="*/ 270272 w 285512"/>
                    <a:gd name="connsiteY0" fmla="*/ 104087 h 285776"/>
                    <a:gd name="connsiteX1" fmla="*/ 270272 w 285512"/>
                    <a:gd name="connsiteY1" fmla="*/ 104087 h 285776"/>
                    <a:gd name="connsiteX2" fmla="*/ 279559 w 285512"/>
                    <a:gd name="connsiteY2" fmla="*/ 101229 h 285776"/>
                    <a:gd name="connsiteX3" fmla="*/ 245269 w 285512"/>
                    <a:gd name="connsiteY3" fmla="*/ 43365 h 285776"/>
                    <a:gd name="connsiteX4" fmla="*/ 238363 w 285512"/>
                    <a:gd name="connsiteY4" fmla="*/ 50033 h 285776"/>
                    <a:gd name="connsiteX5" fmla="*/ 238363 w 285512"/>
                    <a:gd name="connsiteY5" fmla="*/ 50033 h 285776"/>
                    <a:gd name="connsiteX6" fmla="*/ 245269 w 285512"/>
                    <a:gd name="connsiteY6" fmla="*/ 43365 h 285776"/>
                    <a:gd name="connsiteX7" fmla="*/ 63818 w 285512"/>
                    <a:gd name="connsiteY7" fmla="*/ 23839 h 285776"/>
                    <a:gd name="connsiteX8" fmla="*/ 63818 w 285512"/>
                    <a:gd name="connsiteY8" fmla="*/ 23839 h 285776"/>
                    <a:gd name="connsiteX9" fmla="*/ 0 w 285512"/>
                    <a:gd name="connsiteY9" fmla="*/ 142901 h 285776"/>
                    <a:gd name="connsiteX10" fmla="*/ 238 w 285512"/>
                    <a:gd name="connsiteY10" fmla="*/ 148378 h 285776"/>
                    <a:gd name="connsiteX11" fmla="*/ 9525 w 285512"/>
                    <a:gd name="connsiteY11" fmla="*/ 147902 h 285776"/>
                    <a:gd name="connsiteX12" fmla="*/ 9525 w 285512"/>
                    <a:gd name="connsiteY12" fmla="*/ 147902 h 285776"/>
                    <a:gd name="connsiteX13" fmla="*/ 0 w 285512"/>
                    <a:gd name="connsiteY13" fmla="*/ 148378 h 285776"/>
                    <a:gd name="connsiteX14" fmla="*/ 119777 w 285512"/>
                    <a:gd name="connsiteY14" fmla="*/ 283871 h 285776"/>
                    <a:gd name="connsiteX15" fmla="*/ 120729 w 285512"/>
                    <a:gd name="connsiteY15" fmla="*/ 277680 h 285776"/>
                    <a:gd name="connsiteX16" fmla="*/ 119777 w 285512"/>
                    <a:gd name="connsiteY16" fmla="*/ 283871 h 285776"/>
                    <a:gd name="connsiteX17" fmla="*/ 142637 w 285512"/>
                    <a:gd name="connsiteY17" fmla="*/ 285776 h 285776"/>
                    <a:gd name="connsiteX18" fmla="*/ 180499 w 285512"/>
                    <a:gd name="connsiteY18" fmla="*/ 280538 h 285776"/>
                    <a:gd name="connsiteX19" fmla="*/ 180499 w 285512"/>
                    <a:gd name="connsiteY19" fmla="*/ 280538 h 285776"/>
                    <a:gd name="connsiteX20" fmla="*/ 184309 w 285512"/>
                    <a:gd name="connsiteY20" fmla="*/ 279347 h 285776"/>
                    <a:gd name="connsiteX21" fmla="*/ 279321 w 285512"/>
                    <a:gd name="connsiteY21" fmla="*/ 100991 h 285776"/>
                    <a:gd name="connsiteX22" fmla="*/ 270272 w 285512"/>
                    <a:gd name="connsiteY22" fmla="*/ 104087 h 285776"/>
                    <a:gd name="connsiteX23" fmla="*/ 251222 w 285512"/>
                    <a:gd name="connsiteY23" fmla="*/ 82894 h 285776"/>
                    <a:gd name="connsiteX24" fmla="*/ 217884 w 285512"/>
                    <a:gd name="connsiteY24" fmla="*/ 71226 h 285776"/>
                    <a:gd name="connsiteX25" fmla="*/ 235982 w 285512"/>
                    <a:gd name="connsiteY25" fmla="*/ 61463 h 285776"/>
                    <a:gd name="connsiteX26" fmla="*/ 251222 w 285512"/>
                    <a:gd name="connsiteY26" fmla="*/ 82894 h 285776"/>
                    <a:gd name="connsiteX27" fmla="*/ 221456 w 285512"/>
                    <a:gd name="connsiteY27" fmla="*/ 47175 h 285776"/>
                    <a:gd name="connsiteX28" fmla="*/ 191453 w 285512"/>
                    <a:gd name="connsiteY28" fmla="*/ 65987 h 285776"/>
                    <a:gd name="connsiteX29" fmla="*/ 84773 w 285512"/>
                    <a:gd name="connsiteY29" fmla="*/ 80274 h 285776"/>
                    <a:gd name="connsiteX30" fmla="*/ 92631 w 285512"/>
                    <a:gd name="connsiteY30" fmla="*/ 29554 h 285776"/>
                    <a:gd name="connsiteX31" fmla="*/ 92631 w 285512"/>
                    <a:gd name="connsiteY31" fmla="*/ 29554 h 285776"/>
                    <a:gd name="connsiteX32" fmla="*/ 221456 w 285512"/>
                    <a:gd name="connsiteY32" fmla="*/ 47175 h 285776"/>
                    <a:gd name="connsiteX33" fmla="*/ 171212 w 285512"/>
                    <a:gd name="connsiteY33" fmla="*/ 83608 h 285776"/>
                    <a:gd name="connsiteX34" fmla="*/ 113586 w 285512"/>
                    <a:gd name="connsiteY34" fmla="*/ 185288 h 285776"/>
                    <a:gd name="connsiteX35" fmla="*/ 85487 w 285512"/>
                    <a:gd name="connsiteY35" fmla="*/ 100991 h 285776"/>
                    <a:gd name="connsiteX36" fmla="*/ 171212 w 285512"/>
                    <a:gd name="connsiteY36" fmla="*/ 83608 h 285776"/>
                    <a:gd name="connsiteX37" fmla="*/ 19526 w 285512"/>
                    <a:gd name="connsiteY37" fmla="*/ 151236 h 285776"/>
                    <a:gd name="connsiteX38" fmla="*/ 66437 w 285512"/>
                    <a:gd name="connsiteY38" fmla="*/ 111231 h 285776"/>
                    <a:gd name="connsiteX39" fmla="*/ 56436 w 285512"/>
                    <a:gd name="connsiteY39" fmla="*/ 95038 h 285776"/>
                    <a:gd name="connsiteX40" fmla="*/ 20955 w 285512"/>
                    <a:gd name="connsiteY40" fmla="*/ 122184 h 285776"/>
                    <a:gd name="connsiteX41" fmla="*/ 69771 w 285512"/>
                    <a:gd name="connsiteY41" fmla="*/ 43127 h 285776"/>
                    <a:gd name="connsiteX42" fmla="*/ 65484 w 285512"/>
                    <a:gd name="connsiteY42" fmla="*/ 84561 h 285776"/>
                    <a:gd name="connsiteX43" fmla="*/ 65484 w 285512"/>
                    <a:gd name="connsiteY43" fmla="*/ 89561 h 285776"/>
                    <a:gd name="connsiteX44" fmla="*/ 56197 w 285512"/>
                    <a:gd name="connsiteY44" fmla="*/ 94800 h 285776"/>
                    <a:gd name="connsiteX45" fmla="*/ 66199 w 285512"/>
                    <a:gd name="connsiteY45" fmla="*/ 110993 h 285776"/>
                    <a:gd name="connsiteX46" fmla="*/ 67151 w 285512"/>
                    <a:gd name="connsiteY46" fmla="*/ 110516 h 285776"/>
                    <a:gd name="connsiteX47" fmla="*/ 108823 w 285512"/>
                    <a:gd name="connsiteY47" fmla="*/ 212196 h 285776"/>
                    <a:gd name="connsiteX48" fmla="*/ 107871 w 285512"/>
                    <a:gd name="connsiteY48" fmla="*/ 228626 h 285776"/>
                    <a:gd name="connsiteX49" fmla="*/ 107632 w 285512"/>
                    <a:gd name="connsiteY49" fmla="*/ 228626 h 285776"/>
                    <a:gd name="connsiteX50" fmla="*/ 107632 w 285512"/>
                    <a:gd name="connsiteY50" fmla="*/ 230293 h 285776"/>
                    <a:gd name="connsiteX51" fmla="*/ 107632 w 285512"/>
                    <a:gd name="connsiteY51" fmla="*/ 233865 h 285776"/>
                    <a:gd name="connsiteX52" fmla="*/ 109538 w 285512"/>
                    <a:gd name="connsiteY52" fmla="*/ 262440 h 285776"/>
                    <a:gd name="connsiteX53" fmla="*/ 19526 w 285512"/>
                    <a:gd name="connsiteY53" fmla="*/ 151236 h 285776"/>
                    <a:gd name="connsiteX54" fmla="*/ 129778 w 285512"/>
                    <a:gd name="connsiteY54" fmla="*/ 266012 h 285776"/>
                    <a:gd name="connsiteX55" fmla="*/ 126921 w 285512"/>
                    <a:gd name="connsiteY55" fmla="*/ 233627 h 285776"/>
                    <a:gd name="connsiteX56" fmla="*/ 126921 w 285512"/>
                    <a:gd name="connsiteY56" fmla="*/ 232674 h 285776"/>
                    <a:gd name="connsiteX57" fmla="*/ 167402 w 285512"/>
                    <a:gd name="connsiteY57" fmla="*/ 264345 h 285776"/>
                    <a:gd name="connsiteX58" fmla="*/ 129778 w 285512"/>
                    <a:gd name="connsiteY58" fmla="*/ 266012 h 285776"/>
                    <a:gd name="connsiteX59" fmla="*/ 192643 w 285512"/>
                    <a:gd name="connsiteY59" fmla="*/ 256249 h 285776"/>
                    <a:gd name="connsiteX60" fmla="*/ 138589 w 285512"/>
                    <a:gd name="connsiteY60" fmla="*/ 217434 h 285776"/>
                    <a:gd name="connsiteX61" fmla="*/ 138589 w 285512"/>
                    <a:gd name="connsiteY61" fmla="*/ 217434 h 285776"/>
                    <a:gd name="connsiteX62" fmla="*/ 128826 w 285512"/>
                    <a:gd name="connsiteY62" fmla="*/ 206481 h 285776"/>
                    <a:gd name="connsiteX63" fmla="*/ 196691 w 285512"/>
                    <a:gd name="connsiteY63" fmla="*/ 86228 h 285776"/>
                    <a:gd name="connsiteX64" fmla="*/ 262176 w 285512"/>
                    <a:gd name="connsiteY64" fmla="*/ 110278 h 285776"/>
                    <a:gd name="connsiteX65" fmla="*/ 192643 w 285512"/>
                    <a:gd name="connsiteY65" fmla="*/ 256249 h 285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285512" h="285776">
                      <a:moveTo>
                        <a:pt x="270272" y="104087"/>
                      </a:moveTo>
                      <a:lnTo>
                        <a:pt x="270272" y="104087"/>
                      </a:lnTo>
                      <a:lnTo>
                        <a:pt x="279559" y="101229"/>
                      </a:lnTo>
                      <a:cubicBezTo>
                        <a:pt x="272891" y="79560"/>
                        <a:pt x="260985" y="59558"/>
                        <a:pt x="245269" y="43365"/>
                      </a:cubicBezTo>
                      <a:lnTo>
                        <a:pt x="238363" y="50033"/>
                      </a:lnTo>
                      <a:lnTo>
                        <a:pt x="238363" y="50033"/>
                      </a:lnTo>
                      <a:lnTo>
                        <a:pt x="245269" y="43365"/>
                      </a:lnTo>
                      <a:cubicBezTo>
                        <a:pt x="197406" y="-5927"/>
                        <a:pt x="121206" y="-14261"/>
                        <a:pt x="63818" y="23839"/>
                      </a:cubicBezTo>
                      <a:lnTo>
                        <a:pt x="63818" y="23839"/>
                      </a:lnTo>
                      <a:cubicBezTo>
                        <a:pt x="24051" y="50271"/>
                        <a:pt x="0" y="95038"/>
                        <a:pt x="0" y="142901"/>
                      </a:cubicBezTo>
                      <a:cubicBezTo>
                        <a:pt x="0" y="144806"/>
                        <a:pt x="0" y="146711"/>
                        <a:pt x="238" y="148378"/>
                      </a:cubicBezTo>
                      <a:lnTo>
                        <a:pt x="9525" y="147902"/>
                      </a:lnTo>
                      <a:lnTo>
                        <a:pt x="9525" y="147902"/>
                      </a:lnTo>
                      <a:lnTo>
                        <a:pt x="0" y="148378"/>
                      </a:lnTo>
                      <a:cubicBezTo>
                        <a:pt x="2619" y="216244"/>
                        <a:pt x="52864" y="272918"/>
                        <a:pt x="119777" y="283871"/>
                      </a:cubicBezTo>
                      <a:lnTo>
                        <a:pt x="120729" y="277680"/>
                      </a:lnTo>
                      <a:lnTo>
                        <a:pt x="119777" y="283871"/>
                      </a:lnTo>
                      <a:cubicBezTo>
                        <a:pt x="127397" y="285062"/>
                        <a:pt x="135017" y="285776"/>
                        <a:pt x="142637" y="285776"/>
                      </a:cubicBezTo>
                      <a:cubicBezTo>
                        <a:pt x="155496" y="285776"/>
                        <a:pt x="168116" y="284109"/>
                        <a:pt x="180499" y="280538"/>
                      </a:cubicBezTo>
                      <a:lnTo>
                        <a:pt x="180499" y="280538"/>
                      </a:lnTo>
                      <a:cubicBezTo>
                        <a:pt x="181689" y="280299"/>
                        <a:pt x="183118" y="279823"/>
                        <a:pt x="184309" y="279347"/>
                      </a:cubicBezTo>
                      <a:cubicBezTo>
                        <a:pt x="259794" y="256249"/>
                        <a:pt x="302181" y="176477"/>
                        <a:pt x="279321" y="100991"/>
                      </a:cubicBezTo>
                      <a:lnTo>
                        <a:pt x="270272" y="104087"/>
                      </a:lnTo>
                      <a:close/>
                      <a:moveTo>
                        <a:pt x="251222" y="82894"/>
                      </a:moveTo>
                      <a:cubicBezTo>
                        <a:pt x="240506" y="78131"/>
                        <a:pt x="229314" y="74083"/>
                        <a:pt x="217884" y="71226"/>
                      </a:cubicBezTo>
                      <a:cubicBezTo>
                        <a:pt x="223838" y="67654"/>
                        <a:pt x="229791" y="64320"/>
                        <a:pt x="235982" y="61463"/>
                      </a:cubicBezTo>
                      <a:cubicBezTo>
                        <a:pt x="241697" y="67892"/>
                        <a:pt x="246936" y="75274"/>
                        <a:pt x="251222" y="82894"/>
                      </a:cubicBezTo>
                      <a:close/>
                      <a:moveTo>
                        <a:pt x="221456" y="47175"/>
                      </a:moveTo>
                      <a:cubicBezTo>
                        <a:pt x="210979" y="52652"/>
                        <a:pt x="200978" y="58843"/>
                        <a:pt x="191453" y="65987"/>
                      </a:cubicBezTo>
                      <a:cubicBezTo>
                        <a:pt x="155019" y="61463"/>
                        <a:pt x="118348" y="66463"/>
                        <a:pt x="84773" y="80274"/>
                      </a:cubicBezTo>
                      <a:cubicBezTo>
                        <a:pt x="85249" y="63129"/>
                        <a:pt x="87868" y="45984"/>
                        <a:pt x="92631" y="29554"/>
                      </a:cubicBezTo>
                      <a:lnTo>
                        <a:pt x="92631" y="29554"/>
                      </a:lnTo>
                      <a:cubicBezTo>
                        <a:pt x="135017" y="10742"/>
                        <a:pt x="185261" y="17409"/>
                        <a:pt x="221456" y="47175"/>
                      </a:cubicBezTo>
                      <a:close/>
                      <a:moveTo>
                        <a:pt x="171212" y="83608"/>
                      </a:moveTo>
                      <a:cubicBezTo>
                        <a:pt x="142637" y="111469"/>
                        <a:pt x="122634" y="146711"/>
                        <a:pt x="113586" y="185288"/>
                      </a:cubicBezTo>
                      <a:cubicBezTo>
                        <a:pt x="97631" y="159808"/>
                        <a:pt x="88106" y="130995"/>
                        <a:pt x="85487" y="100991"/>
                      </a:cubicBezTo>
                      <a:cubicBezTo>
                        <a:pt x="112157" y="88609"/>
                        <a:pt x="141684" y="82656"/>
                        <a:pt x="171212" y="83608"/>
                      </a:cubicBezTo>
                      <a:close/>
                      <a:moveTo>
                        <a:pt x="19526" y="151236"/>
                      </a:moveTo>
                      <a:cubicBezTo>
                        <a:pt x="32861" y="135519"/>
                        <a:pt x="48578" y="121946"/>
                        <a:pt x="66437" y="111231"/>
                      </a:cubicBezTo>
                      <a:lnTo>
                        <a:pt x="56436" y="95038"/>
                      </a:lnTo>
                      <a:cubicBezTo>
                        <a:pt x="43577" y="102896"/>
                        <a:pt x="31671" y="111945"/>
                        <a:pt x="20955" y="122184"/>
                      </a:cubicBezTo>
                      <a:cubicBezTo>
                        <a:pt x="26194" y="90514"/>
                        <a:pt x="43577" y="62177"/>
                        <a:pt x="69771" y="43127"/>
                      </a:cubicBezTo>
                      <a:cubicBezTo>
                        <a:pt x="66913" y="56700"/>
                        <a:pt x="65484" y="70749"/>
                        <a:pt x="65484" y="84561"/>
                      </a:cubicBezTo>
                      <a:cubicBezTo>
                        <a:pt x="65484" y="86228"/>
                        <a:pt x="65484" y="87894"/>
                        <a:pt x="65484" y="89561"/>
                      </a:cubicBezTo>
                      <a:cubicBezTo>
                        <a:pt x="62389" y="91228"/>
                        <a:pt x="59293" y="92895"/>
                        <a:pt x="56197" y="94800"/>
                      </a:cubicBezTo>
                      <a:lnTo>
                        <a:pt x="66199" y="110993"/>
                      </a:lnTo>
                      <a:cubicBezTo>
                        <a:pt x="66437" y="110754"/>
                        <a:pt x="66913" y="110516"/>
                        <a:pt x="67151" y="110516"/>
                      </a:cubicBezTo>
                      <a:cubicBezTo>
                        <a:pt x="71676" y="147664"/>
                        <a:pt x="86201" y="182668"/>
                        <a:pt x="108823" y="212196"/>
                      </a:cubicBezTo>
                      <a:cubicBezTo>
                        <a:pt x="108347" y="217673"/>
                        <a:pt x="107871" y="223149"/>
                        <a:pt x="107871" y="228626"/>
                      </a:cubicBezTo>
                      <a:lnTo>
                        <a:pt x="107632" y="228626"/>
                      </a:lnTo>
                      <a:lnTo>
                        <a:pt x="107632" y="230293"/>
                      </a:lnTo>
                      <a:cubicBezTo>
                        <a:pt x="107632" y="231484"/>
                        <a:pt x="107632" y="232674"/>
                        <a:pt x="107632" y="233865"/>
                      </a:cubicBezTo>
                      <a:cubicBezTo>
                        <a:pt x="107632" y="243390"/>
                        <a:pt x="108347" y="252915"/>
                        <a:pt x="109538" y="262440"/>
                      </a:cubicBezTo>
                      <a:cubicBezTo>
                        <a:pt x="59531" y="248153"/>
                        <a:pt x="23098" y="204099"/>
                        <a:pt x="19526" y="151236"/>
                      </a:cubicBezTo>
                      <a:close/>
                      <a:moveTo>
                        <a:pt x="129778" y="266012"/>
                      </a:moveTo>
                      <a:cubicBezTo>
                        <a:pt x="127873" y="255296"/>
                        <a:pt x="126921" y="244581"/>
                        <a:pt x="126921" y="233627"/>
                      </a:cubicBezTo>
                      <a:cubicBezTo>
                        <a:pt x="126921" y="233151"/>
                        <a:pt x="126921" y="232913"/>
                        <a:pt x="126921" y="232674"/>
                      </a:cubicBezTo>
                      <a:cubicBezTo>
                        <a:pt x="139065" y="244819"/>
                        <a:pt x="152638" y="255534"/>
                        <a:pt x="167402" y="264345"/>
                      </a:cubicBezTo>
                      <a:cubicBezTo>
                        <a:pt x="155019" y="266726"/>
                        <a:pt x="142399" y="267441"/>
                        <a:pt x="129778" y="266012"/>
                      </a:cubicBezTo>
                      <a:close/>
                      <a:moveTo>
                        <a:pt x="192643" y="256249"/>
                      </a:moveTo>
                      <a:cubicBezTo>
                        <a:pt x="172403" y="246486"/>
                        <a:pt x="154067" y="233389"/>
                        <a:pt x="138589" y="217434"/>
                      </a:cubicBezTo>
                      <a:lnTo>
                        <a:pt x="138589" y="217434"/>
                      </a:lnTo>
                      <a:cubicBezTo>
                        <a:pt x="135255" y="213863"/>
                        <a:pt x="131921" y="210291"/>
                        <a:pt x="128826" y="206481"/>
                      </a:cubicBezTo>
                      <a:cubicBezTo>
                        <a:pt x="135493" y="159570"/>
                        <a:pt x="159782" y="116469"/>
                        <a:pt x="196691" y="86228"/>
                      </a:cubicBezTo>
                      <a:cubicBezTo>
                        <a:pt x="219789" y="90038"/>
                        <a:pt x="242173" y="98134"/>
                        <a:pt x="262176" y="110278"/>
                      </a:cubicBezTo>
                      <a:cubicBezTo>
                        <a:pt x="278844" y="170286"/>
                        <a:pt x="248126" y="231960"/>
                        <a:pt x="192643" y="256249"/>
                      </a:cubicBezTo>
                      <a:close/>
                    </a:path>
                  </a:pathLst>
                </a:custGeom>
                <a:solidFill>
                  <a:srgbClr val="000000"/>
                </a:solidFill>
                <a:ln w="2381"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191A083E-7C48-442D-95DD-550A3B967370}"/>
                    </a:ext>
                  </a:extLst>
                </p:cNvPr>
                <p:cNvSpPr/>
                <p:nvPr/>
              </p:nvSpPr>
              <p:spPr>
                <a:xfrm>
                  <a:off x="4369799" y="511478"/>
                  <a:ext cx="418385" cy="417671"/>
                </a:xfrm>
                <a:custGeom>
                  <a:avLst/>
                  <a:gdLst>
                    <a:gd name="connsiteX0" fmla="*/ 412909 w 418385"/>
                    <a:gd name="connsiteY0" fmla="*/ 172879 h 417671"/>
                    <a:gd name="connsiteX1" fmla="*/ 400526 w 418385"/>
                    <a:gd name="connsiteY1" fmla="*/ 168593 h 417671"/>
                    <a:gd name="connsiteX2" fmla="*/ 364808 w 418385"/>
                    <a:gd name="connsiteY2" fmla="*/ 144780 h 417671"/>
                    <a:gd name="connsiteX3" fmla="*/ 373380 w 418385"/>
                    <a:gd name="connsiteY3" fmla="*/ 101917 h 417671"/>
                    <a:gd name="connsiteX4" fmla="*/ 378857 w 418385"/>
                    <a:gd name="connsiteY4" fmla="*/ 90726 h 417671"/>
                    <a:gd name="connsiteX5" fmla="*/ 381714 w 418385"/>
                    <a:gd name="connsiteY5" fmla="*/ 84773 h 417671"/>
                    <a:gd name="connsiteX6" fmla="*/ 334089 w 418385"/>
                    <a:gd name="connsiteY6" fmla="*/ 37386 h 417671"/>
                    <a:gd name="connsiteX7" fmla="*/ 327898 w 418385"/>
                    <a:gd name="connsiteY7" fmla="*/ 40243 h 417671"/>
                    <a:gd name="connsiteX8" fmla="*/ 317183 w 418385"/>
                    <a:gd name="connsiteY8" fmla="*/ 45482 h 417671"/>
                    <a:gd name="connsiteX9" fmla="*/ 274082 w 418385"/>
                    <a:gd name="connsiteY9" fmla="*/ 54293 h 417671"/>
                    <a:gd name="connsiteX10" fmla="*/ 249317 w 418385"/>
                    <a:gd name="connsiteY10" fmla="*/ 17383 h 417671"/>
                    <a:gd name="connsiteX11" fmla="*/ 245507 w 418385"/>
                    <a:gd name="connsiteY11" fmla="*/ 6429 h 417671"/>
                    <a:gd name="connsiteX12" fmla="*/ 243364 w 418385"/>
                    <a:gd name="connsiteY12" fmla="*/ 0 h 417671"/>
                    <a:gd name="connsiteX13" fmla="*/ 175498 w 418385"/>
                    <a:gd name="connsiteY13" fmla="*/ 0 h 417671"/>
                    <a:gd name="connsiteX14" fmla="*/ 173355 w 418385"/>
                    <a:gd name="connsiteY14" fmla="*/ 6429 h 417671"/>
                    <a:gd name="connsiteX15" fmla="*/ 169545 w 418385"/>
                    <a:gd name="connsiteY15" fmla="*/ 17621 h 417671"/>
                    <a:gd name="connsiteX16" fmla="*/ 145494 w 418385"/>
                    <a:gd name="connsiteY16" fmla="*/ 54293 h 417671"/>
                    <a:gd name="connsiteX17" fmla="*/ 102632 w 418385"/>
                    <a:gd name="connsiteY17" fmla="*/ 45958 h 417671"/>
                    <a:gd name="connsiteX18" fmla="*/ 90964 w 418385"/>
                    <a:gd name="connsiteY18" fmla="*/ 40243 h 417671"/>
                    <a:gd name="connsiteX19" fmla="*/ 84773 w 418385"/>
                    <a:gd name="connsiteY19" fmla="*/ 37386 h 417671"/>
                    <a:gd name="connsiteX20" fmla="*/ 37386 w 418385"/>
                    <a:gd name="connsiteY20" fmla="*/ 84534 h 417671"/>
                    <a:gd name="connsiteX21" fmla="*/ 40243 w 418385"/>
                    <a:gd name="connsiteY21" fmla="*/ 90488 h 417671"/>
                    <a:gd name="connsiteX22" fmla="*/ 46196 w 418385"/>
                    <a:gd name="connsiteY22" fmla="*/ 102394 h 417671"/>
                    <a:gd name="connsiteX23" fmla="*/ 54293 w 418385"/>
                    <a:gd name="connsiteY23" fmla="*/ 144304 h 417671"/>
                    <a:gd name="connsiteX24" fmla="*/ 19288 w 418385"/>
                    <a:gd name="connsiteY24" fmla="*/ 167878 h 417671"/>
                    <a:gd name="connsiteX25" fmla="*/ 6191 w 418385"/>
                    <a:gd name="connsiteY25" fmla="*/ 172403 h 417671"/>
                    <a:gd name="connsiteX26" fmla="*/ 0 w 418385"/>
                    <a:gd name="connsiteY26" fmla="*/ 174784 h 417671"/>
                    <a:gd name="connsiteX27" fmla="*/ 0 w 418385"/>
                    <a:gd name="connsiteY27" fmla="*/ 241459 h 417671"/>
                    <a:gd name="connsiteX28" fmla="*/ 6191 w 418385"/>
                    <a:gd name="connsiteY28" fmla="*/ 243840 h 417671"/>
                    <a:gd name="connsiteX29" fmla="*/ 18574 w 418385"/>
                    <a:gd name="connsiteY29" fmla="*/ 248126 h 417671"/>
                    <a:gd name="connsiteX30" fmla="*/ 54293 w 418385"/>
                    <a:gd name="connsiteY30" fmla="*/ 272177 h 417671"/>
                    <a:gd name="connsiteX31" fmla="*/ 45720 w 418385"/>
                    <a:gd name="connsiteY31" fmla="*/ 315039 h 417671"/>
                    <a:gd name="connsiteX32" fmla="*/ 40243 w 418385"/>
                    <a:gd name="connsiteY32" fmla="*/ 325993 h 417671"/>
                    <a:gd name="connsiteX33" fmla="*/ 37148 w 418385"/>
                    <a:gd name="connsiteY33" fmla="*/ 332184 h 417671"/>
                    <a:gd name="connsiteX34" fmla="*/ 84773 w 418385"/>
                    <a:gd name="connsiteY34" fmla="*/ 379571 h 417671"/>
                    <a:gd name="connsiteX35" fmla="*/ 90726 w 418385"/>
                    <a:gd name="connsiteY35" fmla="*/ 376714 h 417671"/>
                    <a:gd name="connsiteX36" fmla="*/ 101203 w 418385"/>
                    <a:gd name="connsiteY36" fmla="*/ 371713 h 417671"/>
                    <a:gd name="connsiteX37" fmla="*/ 145256 w 418385"/>
                    <a:gd name="connsiteY37" fmla="*/ 363379 h 417671"/>
                    <a:gd name="connsiteX38" fmla="*/ 169307 w 418385"/>
                    <a:gd name="connsiteY38" fmla="*/ 400288 h 417671"/>
                    <a:gd name="connsiteX39" fmla="*/ 172879 w 418385"/>
                    <a:gd name="connsiteY39" fmla="*/ 411242 h 417671"/>
                    <a:gd name="connsiteX40" fmla="*/ 175022 w 418385"/>
                    <a:gd name="connsiteY40" fmla="*/ 417671 h 417671"/>
                    <a:gd name="connsiteX41" fmla="*/ 242649 w 418385"/>
                    <a:gd name="connsiteY41" fmla="*/ 417671 h 417671"/>
                    <a:gd name="connsiteX42" fmla="*/ 245031 w 418385"/>
                    <a:gd name="connsiteY42" fmla="*/ 411242 h 417671"/>
                    <a:gd name="connsiteX43" fmla="*/ 248603 w 418385"/>
                    <a:gd name="connsiteY43" fmla="*/ 400526 h 417671"/>
                    <a:gd name="connsiteX44" fmla="*/ 273129 w 418385"/>
                    <a:gd name="connsiteY44" fmla="*/ 363617 h 417671"/>
                    <a:gd name="connsiteX45" fmla="*/ 273368 w 418385"/>
                    <a:gd name="connsiteY45" fmla="*/ 363617 h 417671"/>
                    <a:gd name="connsiteX46" fmla="*/ 315754 w 418385"/>
                    <a:gd name="connsiteY46" fmla="*/ 371713 h 417671"/>
                    <a:gd name="connsiteX47" fmla="*/ 327422 w 418385"/>
                    <a:gd name="connsiteY47" fmla="*/ 377190 h 417671"/>
                    <a:gd name="connsiteX48" fmla="*/ 333375 w 418385"/>
                    <a:gd name="connsiteY48" fmla="*/ 380048 h 417671"/>
                    <a:gd name="connsiteX49" fmla="*/ 380762 w 418385"/>
                    <a:gd name="connsiteY49" fmla="*/ 332661 h 417671"/>
                    <a:gd name="connsiteX50" fmla="*/ 377904 w 418385"/>
                    <a:gd name="connsiteY50" fmla="*/ 326708 h 417671"/>
                    <a:gd name="connsiteX51" fmla="*/ 372428 w 418385"/>
                    <a:gd name="connsiteY51" fmla="*/ 315516 h 417671"/>
                    <a:gd name="connsiteX52" fmla="*/ 363855 w 418385"/>
                    <a:gd name="connsiteY52" fmla="*/ 272891 h 417671"/>
                    <a:gd name="connsiteX53" fmla="*/ 400050 w 418385"/>
                    <a:gd name="connsiteY53" fmla="*/ 248841 h 417671"/>
                    <a:gd name="connsiteX54" fmla="*/ 412194 w 418385"/>
                    <a:gd name="connsiteY54" fmla="*/ 244554 h 417671"/>
                    <a:gd name="connsiteX55" fmla="*/ 418386 w 418385"/>
                    <a:gd name="connsiteY55" fmla="*/ 242173 h 417671"/>
                    <a:gd name="connsiteX56" fmla="*/ 418386 w 418385"/>
                    <a:gd name="connsiteY56" fmla="*/ 175260 h 417671"/>
                    <a:gd name="connsiteX57" fmla="*/ 412909 w 418385"/>
                    <a:gd name="connsiteY57" fmla="*/ 172879 h 417671"/>
                    <a:gd name="connsiteX58" fmla="*/ 399812 w 418385"/>
                    <a:gd name="connsiteY58" fmla="*/ 228600 h 417671"/>
                    <a:gd name="connsiteX59" fmla="*/ 394335 w 418385"/>
                    <a:gd name="connsiteY59" fmla="*/ 230505 h 417671"/>
                    <a:gd name="connsiteX60" fmla="*/ 346948 w 418385"/>
                    <a:gd name="connsiteY60" fmla="*/ 265271 h 417671"/>
                    <a:gd name="connsiteX61" fmla="*/ 346948 w 418385"/>
                    <a:gd name="connsiteY61" fmla="*/ 265509 h 417671"/>
                    <a:gd name="connsiteX62" fmla="*/ 356235 w 418385"/>
                    <a:gd name="connsiteY62" fmla="*/ 323850 h 417671"/>
                    <a:gd name="connsiteX63" fmla="*/ 358616 w 418385"/>
                    <a:gd name="connsiteY63" fmla="*/ 328613 h 417671"/>
                    <a:gd name="connsiteX64" fmla="*/ 330279 w 418385"/>
                    <a:gd name="connsiteY64" fmla="*/ 356949 h 417671"/>
                    <a:gd name="connsiteX65" fmla="*/ 325041 w 418385"/>
                    <a:gd name="connsiteY65" fmla="*/ 354330 h 417671"/>
                    <a:gd name="connsiteX66" fmla="*/ 266938 w 418385"/>
                    <a:gd name="connsiteY66" fmla="*/ 345758 h 417671"/>
                    <a:gd name="connsiteX67" fmla="*/ 231458 w 418385"/>
                    <a:gd name="connsiteY67" fmla="*/ 394573 h 417671"/>
                    <a:gd name="connsiteX68" fmla="*/ 230029 w 418385"/>
                    <a:gd name="connsiteY68" fmla="*/ 398621 h 417671"/>
                    <a:gd name="connsiteX69" fmla="*/ 189547 w 418385"/>
                    <a:gd name="connsiteY69" fmla="*/ 398621 h 417671"/>
                    <a:gd name="connsiteX70" fmla="*/ 188119 w 418385"/>
                    <a:gd name="connsiteY70" fmla="*/ 394335 h 417671"/>
                    <a:gd name="connsiteX71" fmla="*/ 153114 w 418385"/>
                    <a:gd name="connsiteY71" fmla="*/ 345758 h 417671"/>
                    <a:gd name="connsiteX72" fmla="*/ 93345 w 418385"/>
                    <a:gd name="connsiteY72" fmla="*/ 354806 h 417671"/>
                    <a:gd name="connsiteX73" fmla="*/ 89059 w 418385"/>
                    <a:gd name="connsiteY73" fmla="*/ 356949 h 417671"/>
                    <a:gd name="connsiteX74" fmla="*/ 60722 w 418385"/>
                    <a:gd name="connsiteY74" fmla="*/ 328613 h 417671"/>
                    <a:gd name="connsiteX75" fmla="*/ 63103 w 418385"/>
                    <a:gd name="connsiteY75" fmla="*/ 324088 h 417671"/>
                    <a:gd name="connsiteX76" fmla="*/ 72152 w 418385"/>
                    <a:gd name="connsiteY76" fmla="*/ 265509 h 417671"/>
                    <a:gd name="connsiteX77" fmla="*/ 25003 w 418385"/>
                    <a:gd name="connsiteY77" fmla="*/ 230743 h 417671"/>
                    <a:gd name="connsiteX78" fmla="*/ 19288 w 418385"/>
                    <a:gd name="connsiteY78" fmla="*/ 228838 h 417671"/>
                    <a:gd name="connsiteX79" fmla="*/ 19288 w 418385"/>
                    <a:gd name="connsiteY79" fmla="*/ 188595 h 417671"/>
                    <a:gd name="connsiteX80" fmla="*/ 25717 w 418385"/>
                    <a:gd name="connsiteY80" fmla="*/ 186214 h 417671"/>
                    <a:gd name="connsiteX81" fmla="*/ 72152 w 418385"/>
                    <a:gd name="connsiteY81" fmla="*/ 151686 h 417671"/>
                    <a:gd name="connsiteX82" fmla="*/ 63341 w 418385"/>
                    <a:gd name="connsiteY82" fmla="*/ 93821 h 417671"/>
                    <a:gd name="connsiteX83" fmla="*/ 60484 w 418385"/>
                    <a:gd name="connsiteY83" fmla="*/ 88344 h 417671"/>
                    <a:gd name="connsiteX84" fmla="*/ 89059 w 418385"/>
                    <a:gd name="connsiteY84" fmla="*/ 60008 h 417671"/>
                    <a:gd name="connsiteX85" fmla="*/ 94536 w 418385"/>
                    <a:gd name="connsiteY85" fmla="*/ 62627 h 417671"/>
                    <a:gd name="connsiteX86" fmla="*/ 152876 w 418385"/>
                    <a:gd name="connsiteY86" fmla="*/ 71676 h 417671"/>
                    <a:gd name="connsiteX87" fmla="*/ 153114 w 418385"/>
                    <a:gd name="connsiteY87" fmla="*/ 71676 h 417671"/>
                    <a:gd name="connsiteX88" fmla="*/ 187881 w 418385"/>
                    <a:gd name="connsiteY88" fmla="*/ 23574 h 417671"/>
                    <a:gd name="connsiteX89" fmla="*/ 189309 w 418385"/>
                    <a:gd name="connsiteY89" fmla="*/ 19050 h 417671"/>
                    <a:gd name="connsiteX90" fmla="*/ 229791 w 418385"/>
                    <a:gd name="connsiteY90" fmla="*/ 19050 h 417671"/>
                    <a:gd name="connsiteX91" fmla="*/ 231219 w 418385"/>
                    <a:gd name="connsiteY91" fmla="*/ 23336 h 417671"/>
                    <a:gd name="connsiteX92" fmla="*/ 266700 w 418385"/>
                    <a:gd name="connsiteY92" fmla="*/ 71914 h 417671"/>
                    <a:gd name="connsiteX93" fmla="*/ 325517 w 418385"/>
                    <a:gd name="connsiteY93" fmla="*/ 62627 h 417671"/>
                    <a:gd name="connsiteX94" fmla="*/ 330041 w 418385"/>
                    <a:gd name="connsiteY94" fmla="*/ 60484 h 417671"/>
                    <a:gd name="connsiteX95" fmla="*/ 358378 w 418385"/>
                    <a:gd name="connsiteY95" fmla="*/ 88821 h 417671"/>
                    <a:gd name="connsiteX96" fmla="*/ 355997 w 418385"/>
                    <a:gd name="connsiteY96" fmla="*/ 93583 h 417671"/>
                    <a:gd name="connsiteX97" fmla="*/ 346710 w 418385"/>
                    <a:gd name="connsiteY97" fmla="*/ 152162 h 417671"/>
                    <a:gd name="connsiteX98" fmla="*/ 393859 w 418385"/>
                    <a:gd name="connsiteY98" fmla="*/ 186928 h 417671"/>
                    <a:gd name="connsiteX99" fmla="*/ 399574 w 418385"/>
                    <a:gd name="connsiteY99" fmla="*/ 188833 h 417671"/>
                    <a:gd name="connsiteX100" fmla="*/ 399812 w 418385"/>
                    <a:gd name="connsiteY100" fmla="*/ 228600 h 417671"/>
                    <a:gd name="connsiteX101" fmla="*/ 399812 w 418385"/>
                    <a:gd name="connsiteY101" fmla="*/ 228600 h 417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418385" h="417671">
                      <a:moveTo>
                        <a:pt x="412909" y="172879"/>
                      </a:moveTo>
                      <a:cubicBezTo>
                        <a:pt x="408384" y="171212"/>
                        <a:pt x="404336" y="169783"/>
                        <a:pt x="400526" y="168593"/>
                      </a:cubicBezTo>
                      <a:cubicBezTo>
                        <a:pt x="379333" y="161449"/>
                        <a:pt x="370284" y="158353"/>
                        <a:pt x="364808" y="144780"/>
                      </a:cubicBezTo>
                      <a:cubicBezTo>
                        <a:pt x="359331" y="131207"/>
                        <a:pt x="363617" y="121682"/>
                        <a:pt x="373380" y="101917"/>
                      </a:cubicBezTo>
                      <a:cubicBezTo>
                        <a:pt x="375047" y="98346"/>
                        <a:pt x="376952" y="94774"/>
                        <a:pt x="378857" y="90726"/>
                      </a:cubicBezTo>
                      <a:lnTo>
                        <a:pt x="381714" y="84773"/>
                      </a:lnTo>
                      <a:lnTo>
                        <a:pt x="334089" y="37386"/>
                      </a:lnTo>
                      <a:lnTo>
                        <a:pt x="327898" y="40243"/>
                      </a:lnTo>
                      <a:cubicBezTo>
                        <a:pt x="324088" y="42148"/>
                        <a:pt x="320516" y="43815"/>
                        <a:pt x="317183" y="45482"/>
                      </a:cubicBezTo>
                      <a:cubicBezTo>
                        <a:pt x="296942" y="55483"/>
                        <a:pt x="287179" y="59769"/>
                        <a:pt x="274082" y="54293"/>
                      </a:cubicBezTo>
                      <a:cubicBezTo>
                        <a:pt x="260271" y="48578"/>
                        <a:pt x="256461" y="38814"/>
                        <a:pt x="249317" y="17383"/>
                      </a:cubicBezTo>
                      <a:cubicBezTo>
                        <a:pt x="248126" y="13811"/>
                        <a:pt x="246936" y="10239"/>
                        <a:pt x="245507" y="6429"/>
                      </a:cubicBezTo>
                      <a:lnTo>
                        <a:pt x="243364" y="0"/>
                      </a:lnTo>
                      <a:lnTo>
                        <a:pt x="175498" y="0"/>
                      </a:lnTo>
                      <a:lnTo>
                        <a:pt x="173355" y="6429"/>
                      </a:lnTo>
                      <a:cubicBezTo>
                        <a:pt x="171926" y="10477"/>
                        <a:pt x="170736" y="14049"/>
                        <a:pt x="169545" y="17621"/>
                      </a:cubicBezTo>
                      <a:cubicBezTo>
                        <a:pt x="162401" y="38814"/>
                        <a:pt x="158829" y="48578"/>
                        <a:pt x="145494" y="54293"/>
                      </a:cubicBezTo>
                      <a:cubicBezTo>
                        <a:pt x="131921" y="59531"/>
                        <a:pt x="122634" y="55483"/>
                        <a:pt x="102632" y="45958"/>
                      </a:cubicBezTo>
                      <a:cubicBezTo>
                        <a:pt x="99060" y="44053"/>
                        <a:pt x="95012" y="42386"/>
                        <a:pt x="90964" y="40243"/>
                      </a:cubicBezTo>
                      <a:lnTo>
                        <a:pt x="84773" y="37386"/>
                      </a:lnTo>
                      <a:lnTo>
                        <a:pt x="37386" y="84534"/>
                      </a:lnTo>
                      <a:lnTo>
                        <a:pt x="40243" y="90488"/>
                      </a:lnTo>
                      <a:cubicBezTo>
                        <a:pt x="42148" y="94774"/>
                        <a:pt x="44291" y="98584"/>
                        <a:pt x="46196" y="102394"/>
                      </a:cubicBezTo>
                      <a:cubicBezTo>
                        <a:pt x="55959" y="121920"/>
                        <a:pt x="60007" y="130969"/>
                        <a:pt x="54293" y="144304"/>
                      </a:cubicBezTo>
                      <a:cubicBezTo>
                        <a:pt x="49054" y="157401"/>
                        <a:pt x="39767" y="160973"/>
                        <a:pt x="19288" y="167878"/>
                      </a:cubicBezTo>
                      <a:cubicBezTo>
                        <a:pt x="15002" y="169307"/>
                        <a:pt x="10954" y="170736"/>
                        <a:pt x="6191" y="172403"/>
                      </a:cubicBezTo>
                      <a:lnTo>
                        <a:pt x="0" y="174784"/>
                      </a:lnTo>
                      <a:lnTo>
                        <a:pt x="0" y="241459"/>
                      </a:lnTo>
                      <a:lnTo>
                        <a:pt x="6191" y="243840"/>
                      </a:lnTo>
                      <a:cubicBezTo>
                        <a:pt x="10477" y="245507"/>
                        <a:pt x="14764" y="246936"/>
                        <a:pt x="18574" y="248126"/>
                      </a:cubicBezTo>
                      <a:cubicBezTo>
                        <a:pt x="39529" y="255270"/>
                        <a:pt x="48816" y="259080"/>
                        <a:pt x="54293" y="272177"/>
                      </a:cubicBezTo>
                      <a:cubicBezTo>
                        <a:pt x="60007" y="285750"/>
                        <a:pt x="55721" y="295037"/>
                        <a:pt x="45720" y="315039"/>
                      </a:cubicBezTo>
                      <a:cubicBezTo>
                        <a:pt x="44053" y="318611"/>
                        <a:pt x="42148" y="322183"/>
                        <a:pt x="40243" y="325993"/>
                      </a:cubicBezTo>
                      <a:lnTo>
                        <a:pt x="37148" y="332184"/>
                      </a:lnTo>
                      <a:lnTo>
                        <a:pt x="84773" y="379571"/>
                      </a:lnTo>
                      <a:lnTo>
                        <a:pt x="90726" y="376714"/>
                      </a:lnTo>
                      <a:cubicBezTo>
                        <a:pt x="94298" y="375047"/>
                        <a:pt x="97869" y="373142"/>
                        <a:pt x="101203" y="371713"/>
                      </a:cubicBezTo>
                      <a:cubicBezTo>
                        <a:pt x="121682" y="361712"/>
                        <a:pt x="131445" y="357426"/>
                        <a:pt x="145256" y="363379"/>
                      </a:cubicBezTo>
                      <a:cubicBezTo>
                        <a:pt x="158591" y="368856"/>
                        <a:pt x="162163" y="378143"/>
                        <a:pt x="169307" y="400288"/>
                      </a:cubicBezTo>
                      <a:cubicBezTo>
                        <a:pt x="170497" y="403860"/>
                        <a:pt x="171688" y="407432"/>
                        <a:pt x="172879" y="411242"/>
                      </a:cubicBezTo>
                      <a:lnTo>
                        <a:pt x="175022" y="417671"/>
                      </a:lnTo>
                      <a:lnTo>
                        <a:pt x="242649" y="417671"/>
                      </a:lnTo>
                      <a:lnTo>
                        <a:pt x="245031" y="411242"/>
                      </a:lnTo>
                      <a:cubicBezTo>
                        <a:pt x="246221" y="407432"/>
                        <a:pt x="247412" y="403860"/>
                        <a:pt x="248603" y="400526"/>
                      </a:cubicBezTo>
                      <a:cubicBezTo>
                        <a:pt x="255984" y="378143"/>
                        <a:pt x="259318" y="369094"/>
                        <a:pt x="273129" y="363617"/>
                      </a:cubicBezTo>
                      <a:lnTo>
                        <a:pt x="273368" y="363617"/>
                      </a:lnTo>
                      <a:cubicBezTo>
                        <a:pt x="286464" y="357902"/>
                        <a:pt x="295275" y="361712"/>
                        <a:pt x="315754" y="371713"/>
                      </a:cubicBezTo>
                      <a:cubicBezTo>
                        <a:pt x="319326" y="373380"/>
                        <a:pt x="323136" y="375285"/>
                        <a:pt x="327422" y="377190"/>
                      </a:cubicBezTo>
                      <a:lnTo>
                        <a:pt x="333375" y="380048"/>
                      </a:lnTo>
                      <a:lnTo>
                        <a:pt x="380762" y="332661"/>
                      </a:lnTo>
                      <a:lnTo>
                        <a:pt x="377904" y="326708"/>
                      </a:lnTo>
                      <a:cubicBezTo>
                        <a:pt x="375999" y="322659"/>
                        <a:pt x="374094" y="319088"/>
                        <a:pt x="372428" y="315516"/>
                      </a:cubicBezTo>
                      <a:cubicBezTo>
                        <a:pt x="362664" y="295751"/>
                        <a:pt x="358378" y="286464"/>
                        <a:pt x="363855" y="272891"/>
                      </a:cubicBezTo>
                      <a:cubicBezTo>
                        <a:pt x="369570" y="259794"/>
                        <a:pt x="379095" y="255984"/>
                        <a:pt x="400050" y="248841"/>
                      </a:cubicBezTo>
                      <a:cubicBezTo>
                        <a:pt x="403860" y="247650"/>
                        <a:pt x="407908" y="246221"/>
                        <a:pt x="412194" y="244554"/>
                      </a:cubicBezTo>
                      <a:lnTo>
                        <a:pt x="418386" y="242173"/>
                      </a:lnTo>
                      <a:lnTo>
                        <a:pt x="418386" y="175260"/>
                      </a:lnTo>
                      <a:lnTo>
                        <a:pt x="412909" y="172879"/>
                      </a:lnTo>
                      <a:close/>
                      <a:moveTo>
                        <a:pt x="399812" y="228600"/>
                      </a:moveTo>
                      <a:lnTo>
                        <a:pt x="394335" y="230505"/>
                      </a:lnTo>
                      <a:cubicBezTo>
                        <a:pt x="373142" y="237887"/>
                        <a:pt x="356235" y="243840"/>
                        <a:pt x="346948" y="265271"/>
                      </a:cubicBezTo>
                      <a:lnTo>
                        <a:pt x="346948" y="265509"/>
                      </a:lnTo>
                      <a:cubicBezTo>
                        <a:pt x="338138" y="287655"/>
                        <a:pt x="345996" y="303609"/>
                        <a:pt x="356235" y="323850"/>
                      </a:cubicBezTo>
                      <a:lnTo>
                        <a:pt x="358616" y="328613"/>
                      </a:lnTo>
                      <a:lnTo>
                        <a:pt x="330279" y="356949"/>
                      </a:lnTo>
                      <a:lnTo>
                        <a:pt x="325041" y="354330"/>
                      </a:lnTo>
                      <a:cubicBezTo>
                        <a:pt x="304562" y="344329"/>
                        <a:pt x="288608" y="336471"/>
                        <a:pt x="266938" y="345758"/>
                      </a:cubicBezTo>
                      <a:cubicBezTo>
                        <a:pt x="244316" y="354806"/>
                        <a:pt x="238601" y="372428"/>
                        <a:pt x="231458" y="394573"/>
                      </a:cubicBezTo>
                      <a:cubicBezTo>
                        <a:pt x="230981" y="396002"/>
                        <a:pt x="230505" y="397193"/>
                        <a:pt x="230029" y="398621"/>
                      </a:cubicBezTo>
                      <a:lnTo>
                        <a:pt x="189547" y="398621"/>
                      </a:lnTo>
                      <a:cubicBezTo>
                        <a:pt x="189071" y="397193"/>
                        <a:pt x="188595" y="395764"/>
                        <a:pt x="188119" y="394335"/>
                      </a:cubicBezTo>
                      <a:cubicBezTo>
                        <a:pt x="180975" y="372189"/>
                        <a:pt x="175022" y="354806"/>
                        <a:pt x="153114" y="345758"/>
                      </a:cubicBezTo>
                      <a:cubicBezTo>
                        <a:pt x="130731" y="336233"/>
                        <a:pt x="114300" y="344329"/>
                        <a:pt x="93345" y="354806"/>
                      </a:cubicBezTo>
                      <a:lnTo>
                        <a:pt x="89059" y="356949"/>
                      </a:lnTo>
                      <a:lnTo>
                        <a:pt x="60722" y="328613"/>
                      </a:lnTo>
                      <a:lnTo>
                        <a:pt x="63103" y="324088"/>
                      </a:lnTo>
                      <a:cubicBezTo>
                        <a:pt x="73104" y="304562"/>
                        <a:pt x="81677" y="287417"/>
                        <a:pt x="72152" y="265509"/>
                      </a:cubicBezTo>
                      <a:cubicBezTo>
                        <a:pt x="63341" y="244078"/>
                        <a:pt x="46434" y="238125"/>
                        <a:pt x="25003" y="230743"/>
                      </a:cubicBezTo>
                      <a:lnTo>
                        <a:pt x="19288" y="228838"/>
                      </a:lnTo>
                      <a:lnTo>
                        <a:pt x="19288" y="188595"/>
                      </a:lnTo>
                      <a:lnTo>
                        <a:pt x="25717" y="186214"/>
                      </a:lnTo>
                      <a:cubicBezTo>
                        <a:pt x="45958" y="179308"/>
                        <a:pt x="63579" y="173355"/>
                        <a:pt x="72152" y="151686"/>
                      </a:cubicBezTo>
                      <a:cubicBezTo>
                        <a:pt x="81439" y="129778"/>
                        <a:pt x="73581" y="114062"/>
                        <a:pt x="63341" y="93821"/>
                      </a:cubicBezTo>
                      <a:cubicBezTo>
                        <a:pt x="62389" y="91916"/>
                        <a:pt x="61436" y="90249"/>
                        <a:pt x="60484" y="88344"/>
                      </a:cubicBezTo>
                      <a:lnTo>
                        <a:pt x="89059" y="60008"/>
                      </a:lnTo>
                      <a:lnTo>
                        <a:pt x="94536" y="62627"/>
                      </a:lnTo>
                      <a:cubicBezTo>
                        <a:pt x="114776" y="72390"/>
                        <a:pt x="130969" y="80248"/>
                        <a:pt x="152876" y="71676"/>
                      </a:cubicBezTo>
                      <a:lnTo>
                        <a:pt x="153114" y="71676"/>
                      </a:lnTo>
                      <a:cubicBezTo>
                        <a:pt x="175022" y="62389"/>
                        <a:pt x="180737" y="45244"/>
                        <a:pt x="187881" y="23574"/>
                      </a:cubicBezTo>
                      <a:cubicBezTo>
                        <a:pt x="188357" y="22146"/>
                        <a:pt x="188833" y="20479"/>
                        <a:pt x="189309" y="19050"/>
                      </a:cubicBezTo>
                      <a:lnTo>
                        <a:pt x="229791" y="19050"/>
                      </a:lnTo>
                      <a:cubicBezTo>
                        <a:pt x="230267" y="20479"/>
                        <a:pt x="230743" y="21908"/>
                        <a:pt x="231219" y="23336"/>
                      </a:cubicBezTo>
                      <a:cubicBezTo>
                        <a:pt x="238601" y="45244"/>
                        <a:pt x="244316" y="62389"/>
                        <a:pt x="266700" y="71914"/>
                      </a:cubicBezTo>
                      <a:cubicBezTo>
                        <a:pt x="288608" y="80724"/>
                        <a:pt x="304800" y="72866"/>
                        <a:pt x="325517" y="62627"/>
                      </a:cubicBezTo>
                      <a:lnTo>
                        <a:pt x="330041" y="60484"/>
                      </a:lnTo>
                      <a:lnTo>
                        <a:pt x="358378" y="88821"/>
                      </a:lnTo>
                      <a:cubicBezTo>
                        <a:pt x="357664" y="90488"/>
                        <a:pt x="356711" y="91916"/>
                        <a:pt x="355997" y="93583"/>
                      </a:cubicBezTo>
                      <a:cubicBezTo>
                        <a:pt x="345996" y="113824"/>
                        <a:pt x="337423" y="130254"/>
                        <a:pt x="346710" y="152162"/>
                      </a:cubicBezTo>
                      <a:cubicBezTo>
                        <a:pt x="355997" y="174069"/>
                        <a:pt x="372666" y="179784"/>
                        <a:pt x="393859" y="186928"/>
                      </a:cubicBezTo>
                      <a:lnTo>
                        <a:pt x="399574" y="188833"/>
                      </a:lnTo>
                      <a:lnTo>
                        <a:pt x="399812" y="228600"/>
                      </a:lnTo>
                      <a:lnTo>
                        <a:pt x="399812" y="228600"/>
                      </a:lnTo>
                      <a:close/>
                    </a:path>
                  </a:pathLst>
                </a:custGeom>
                <a:solidFill>
                  <a:srgbClr val="000000"/>
                </a:solidFill>
                <a:ln w="2381" cap="flat">
                  <a:noFill/>
                  <a:prstDash val="solid"/>
                  <a:miter/>
                </a:ln>
              </p:spPr>
              <p:txBody>
                <a:bodyPr rtlCol="0" anchor="ctr"/>
                <a:lstStyle/>
                <a:p>
                  <a:endParaRPr lang="en-US"/>
                </a:p>
              </p:txBody>
            </p:sp>
          </p:grpSp>
          <p:grpSp>
            <p:nvGrpSpPr>
              <p:cNvPr id="91" name="Picture 112">
                <a:extLst>
                  <a:ext uri="{FF2B5EF4-FFF2-40B4-BE49-F238E27FC236}">
                    <a16:creationId xmlns:a16="http://schemas.microsoft.com/office/drawing/2014/main" id="{A3F6B23B-088D-43E1-8462-53DF8E51D001}"/>
                  </a:ext>
                </a:extLst>
              </p:cNvPr>
              <p:cNvGrpSpPr/>
              <p:nvPr/>
            </p:nvGrpSpPr>
            <p:grpSpPr>
              <a:xfrm>
                <a:off x="4486718" y="629826"/>
                <a:ext cx="168830" cy="185737"/>
                <a:chOff x="4486718" y="629826"/>
                <a:chExt cx="168830" cy="185737"/>
              </a:xfrm>
              <a:solidFill>
                <a:srgbClr val="3CB17E"/>
              </a:solidFill>
            </p:grpSpPr>
            <p:sp>
              <p:nvSpPr>
                <p:cNvPr id="92" name="Freeform: Shape 91">
                  <a:extLst>
                    <a:ext uri="{FF2B5EF4-FFF2-40B4-BE49-F238E27FC236}">
                      <a16:creationId xmlns:a16="http://schemas.microsoft.com/office/drawing/2014/main" id="{D806DBD0-FF3A-40BA-8715-7B23E8DCF9C4}"/>
                    </a:ext>
                  </a:extLst>
                </p:cNvPr>
                <p:cNvSpPr/>
                <p:nvPr/>
              </p:nvSpPr>
              <p:spPr>
                <a:xfrm>
                  <a:off x="4607924" y="629826"/>
                  <a:ext cx="47625" cy="47625"/>
                </a:xfrm>
                <a:custGeom>
                  <a:avLst/>
                  <a:gdLst>
                    <a:gd name="connsiteX0" fmla="*/ 47625 w 47625"/>
                    <a:gd name="connsiteY0" fmla="*/ 23813 h 47625"/>
                    <a:gd name="connsiteX1" fmla="*/ 23813 w 47625"/>
                    <a:gd name="connsiteY1" fmla="*/ 47625 h 47625"/>
                    <a:gd name="connsiteX2" fmla="*/ 0 w 47625"/>
                    <a:gd name="connsiteY2" fmla="*/ 23813 h 47625"/>
                    <a:gd name="connsiteX3" fmla="*/ 23813 w 47625"/>
                    <a:gd name="connsiteY3" fmla="*/ 0 h 47625"/>
                    <a:gd name="connsiteX4" fmla="*/ 47625 w 47625"/>
                    <a:gd name="connsiteY4" fmla="*/ 23813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625" y="23813"/>
                      </a:moveTo>
                      <a:cubicBezTo>
                        <a:pt x="47625" y="36964"/>
                        <a:pt x="36964" y="47625"/>
                        <a:pt x="23813" y="47625"/>
                      </a:cubicBezTo>
                      <a:cubicBezTo>
                        <a:pt x="10661" y="47625"/>
                        <a:pt x="0" y="36964"/>
                        <a:pt x="0" y="23813"/>
                      </a:cubicBezTo>
                      <a:cubicBezTo>
                        <a:pt x="0" y="10661"/>
                        <a:pt x="10661" y="0"/>
                        <a:pt x="23813" y="0"/>
                      </a:cubicBezTo>
                      <a:cubicBezTo>
                        <a:pt x="36964" y="0"/>
                        <a:pt x="47625" y="10661"/>
                        <a:pt x="47625" y="23813"/>
                      </a:cubicBezTo>
                      <a:close/>
                    </a:path>
                  </a:pathLst>
                </a:custGeom>
                <a:solidFill>
                  <a:schemeClr val="accent3"/>
                </a:solidFill>
                <a:ln w="2381"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0A7C45EA-C397-4CB8-BB5F-4D7244949009}"/>
                    </a:ext>
                  </a:extLst>
                </p:cNvPr>
                <p:cNvSpPr/>
                <p:nvPr/>
              </p:nvSpPr>
              <p:spPr>
                <a:xfrm>
                  <a:off x="4486718" y="649114"/>
                  <a:ext cx="47625" cy="47625"/>
                </a:xfrm>
                <a:custGeom>
                  <a:avLst/>
                  <a:gdLst>
                    <a:gd name="connsiteX0" fmla="*/ 47625 w 47625"/>
                    <a:gd name="connsiteY0" fmla="*/ 23812 h 47625"/>
                    <a:gd name="connsiteX1" fmla="*/ 23812 w 47625"/>
                    <a:gd name="connsiteY1" fmla="*/ 47625 h 47625"/>
                    <a:gd name="connsiteX2" fmla="*/ 0 w 47625"/>
                    <a:gd name="connsiteY2" fmla="*/ 23812 h 47625"/>
                    <a:gd name="connsiteX3" fmla="*/ 23812 w 47625"/>
                    <a:gd name="connsiteY3" fmla="*/ 0 h 47625"/>
                    <a:gd name="connsiteX4" fmla="*/ 47625 w 47625"/>
                    <a:gd name="connsiteY4" fmla="*/ 23812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625" y="23812"/>
                      </a:moveTo>
                      <a:cubicBezTo>
                        <a:pt x="47625" y="36964"/>
                        <a:pt x="36964" y="47625"/>
                        <a:pt x="23812" y="47625"/>
                      </a:cubicBezTo>
                      <a:cubicBezTo>
                        <a:pt x="10661" y="47625"/>
                        <a:pt x="0" y="36964"/>
                        <a:pt x="0" y="23812"/>
                      </a:cubicBezTo>
                      <a:cubicBezTo>
                        <a:pt x="0" y="10661"/>
                        <a:pt x="10661" y="0"/>
                        <a:pt x="23812" y="0"/>
                      </a:cubicBezTo>
                      <a:cubicBezTo>
                        <a:pt x="36964" y="0"/>
                        <a:pt x="47625" y="10661"/>
                        <a:pt x="47625" y="23812"/>
                      </a:cubicBezTo>
                      <a:close/>
                    </a:path>
                  </a:pathLst>
                </a:custGeom>
                <a:solidFill>
                  <a:schemeClr val="accent3"/>
                </a:solidFill>
                <a:ln w="2381"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F0A7133D-BE30-466F-9801-A43780B28EEA}"/>
                    </a:ext>
                  </a:extLst>
                </p:cNvPr>
                <p:cNvSpPr/>
                <p:nvPr/>
              </p:nvSpPr>
              <p:spPr>
                <a:xfrm>
                  <a:off x="4529342" y="767939"/>
                  <a:ext cx="47625" cy="47625"/>
                </a:xfrm>
                <a:custGeom>
                  <a:avLst/>
                  <a:gdLst>
                    <a:gd name="connsiteX0" fmla="*/ 47625 w 47625"/>
                    <a:gd name="connsiteY0" fmla="*/ 23813 h 47625"/>
                    <a:gd name="connsiteX1" fmla="*/ 23812 w 47625"/>
                    <a:gd name="connsiteY1" fmla="*/ 47625 h 47625"/>
                    <a:gd name="connsiteX2" fmla="*/ 0 w 47625"/>
                    <a:gd name="connsiteY2" fmla="*/ 23813 h 47625"/>
                    <a:gd name="connsiteX3" fmla="*/ 23812 w 47625"/>
                    <a:gd name="connsiteY3" fmla="*/ 0 h 47625"/>
                    <a:gd name="connsiteX4" fmla="*/ 47625 w 47625"/>
                    <a:gd name="connsiteY4" fmla="*/ 23813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47625" y="23813"/>
                      </a:moveTo>
                      <a:cubicBezTo>
                        <a:pt x="47625" y="36964"/>
                        <a:pt x="36964" y="47625"/>
                        <a:pt x="23812" y="47625"/>
                      </a:cubicBezTo>
                      <a:cubicBezTo>
                        <a:pt x="10661" y="47625"/>
                        <a:pt x="0" y="36964"/>
                        <a:pt x="0" y="23813"/>
                      </a:cubicBezTo>
                      <a:cubicBezTo>
                        <a:pt x="0" y="10661"/>
                        <a:pt x="10661" y="0"/>
                        <a:pt x="23812" y="0"/>
                      </a:cubicBezTo>
                      <a:cubicBezTo>
                        <a:pt x="36964" y="0"/>
                        <a:pt x="47625" y="10661"/>
                        <a:pt x="47625" y="23813"/>
                      </a:cubicBezTo>
                      <a:close/>
                    </a:path>
                  </a:pathLst>
                </a:custGeom>
                <a:solidFill>
                  <a:schemeClr val="accent3"/>
                </a:solidFill>
                <a:ln w="2381" cap="flat">
                  <a:noFill/>
                  <a:prstDash val="solid"/>
                  <a:miter/>
                </a:ln>
              </p:spPr>
              <p:txBody>
                <a:bodyPr rtlCol="0" anchor="ctr"/>
                <a:lstStyle/>
                <a:p>
                  <a:endParaRPr lang="en-US"/>
                </a:p>
              </p:txBody>
            </p:sp>
          </p:grpSp>
        </p:grpSp>
      </p:grpSp>
      <p:sp>
        <p:nvSpPr>
          <p:cNvPr id="2" name="Title 1">
            <a:extLst>
              <a:ext uri="{FF2B5EF4-FFF2-40B4-BE49-F238E27FC236}">
                <a16:creationId xmlns:a16="http://schemas.microsoft.com/office/drawing/2014/main" id="{22A66A21-C7BA-C143-A73D-66B56A382A49}"/>
              </a:ext>
            </a:extLst>
          </p:cNvPr>
          <p:cNvSpPr>
            <a:spLocks noGrp="1"/>
          </p:cNvSpPr>
          <p:nvPr>
            <p:ph type="title"/>
          </p:nvPr>
        </p:nvSpPr>
        <p:spPr/>
        <p:txBody>
          <a:bodyPr/>
          <a:lstStyle/>
          <a:p>
            <a:r>
              <a:rPr lang="en-US" spc="-100" dirty="0"/>
              <a:t>Critical</a:t>
            </a:r>
            <a:r>
              <a:rPr lang="en-US" kern="1200" spc="-100" dirty="0"/>
              <a:t> Use Cases</a:t>
            </a:r>
            <a:endParaRPr lang="en-US" spc="-100" dirty="0"/>
          </a:p>
        </p:txBody>
      </p:sp>
      <p:sp>
        <p:nvSpPr>
          <p:cNvPr id="80" name="Text Placeholder 79">
            <a:extLst>
              <a:ext uri="{FF2B5EF4-FFF2-40B4-BE49-F238E27FC236}">
                <a16:creationId xmlns:a16="http://schemas.microsoft.com/office/drawing/2014/main" id="{277195A2-33C0-9A44-85C9-62CB9D343C59}"/>
              </a:ext>
            </a:extLst>
          </p:cNvPr>
          <p:cNvSpPr>
            <a:spLocks noGrp="1"/>
          </p:cNvSpPr>
          <p:nvPr>
            <p:ph type="body" sz="quarter" idx="4294967295"/>
          </p:nvPr>
        </p:nvSpPr>
        <p:spPr>
          <a:xfrm>
            <a:off x="1350963" y="804863"/>
            <a:ext cx="10841037" cy="412750"/>
          </a:xfrm>
          <a:prstGeom prst="rect">
            <a:avLst/>
          </a:prstGeom>
        </p:spPr>
        <p:txBody>
          <a:bodyPr/>
          <a:lstStyle/>
          <a:p>
            <a:r>
              <a:rPr lang="en-US" dirty="0"/>
              <a:t>Web Application Protection</a:t>
            </a:r>
          </a:p>
        </p:txBody>
      </p:sp>
      <p:grpSp>
        <p:nvGrpSpPr>
          <p:cNvPr id="75" name="Group 74">
            <a:extLst>
              <a:ext uri="{FF2B5EF4-FFF2-40B4-BE49-F238E27FC236}">
                <a16:creationId xmlns:a16="http://schemas.microsoft.com/office/drawing/2014/main" id="{8BAF6504-D022-3841-9384-9E473ECB8DAE}"/>
              </a:ext>
            </a:extLst>
          </p:cNvPr>
          <p:cNvGrpSpPr/>
          <p:nvPr/>
        </p:nvGrpSpPr>
        <p:grpSpPr>
          <a:xfrm>
            <a:off x="723900" y="4754464"/>
            <a:ext cx="2542140" cy="681136"/>
            <a:chOff x="723900" y="4754464"/>
            <a:chExt cx="2542140" cy="681136"/>
          </a:xfrm>
        </p:grpSpPr>
        <p:sp>
          <p:nvSpPr>
            <p:cNvPr id="67" name="TextBox 66">
              <a:extLst>
                <a:ext uri="{FF2B5EF4-FFF2-40B4-BE49-F238E27FC236}">
                  <a16:creationId xmlns:a16="http://schemas.microsoft.com/office/drawing/2014/main" id="{B39080D1-E1AB-5E40-8284-09BCD280EAEA}"/>
                </a:ext>
              </a:extLst>
            </p:cNvPr>
            <p:cNvSpPr txBox="1"/>
            <p:nvPr/>
          </p:nvSpPr>
          <p:spPr>
            <a:xfrm>
              <a:off x="723900" y="4836760"/>
              <a:ext cx="2542140" cy="501676"/>
            </a:xfrm>
            <a:prstGeom prst="rect">
              <a:avLst/>
            </a:prstGeom>
            <a:noFill/>
          </p:spPr>
          <p:txBody>
            <a:bodyPr wrap="square">
              <a:spAutoFit/>
            </a:bodyPr>
            <a:lstStyle/>
            <a:p>
              <a:pPr marL="0" marR="0" lvl="0" indent="0" algn="ctr" defTabSz="457189" rtl="0" eaLnBrk="1" fontAlgn="auto" latinLnBrk="0" hangingPunct="1">
                <a:lnSpc>
                  <a:spcPct val="95000"/>
                </a:lnSpc>
                <a:spcBef>
                  <a:spcPts val="0"/>
                </a:spcBef>
                <a:spcAft>
                  <a:spcPts val="600"/>
                </a:spcAft>
                <a:buClrTx/>
                <a:buSzTx/>
                <a:buFontTx/>
                <a:buNone/>
                <a:tabLst/>
                <a:defRPr/>
              </a:pPr>
              <a:r>
                <a:rPr kumimoji="0" lang="en-US" sz="1400" b="1" i="0" u="none" strike="noStrike" kern="0" cap="none" spc="-20" normalizeH="0" noProof="0" dirty="0">
                  <a:ln>
                    <a:noFill/>
                  </a:ln>
                  <a:solidFill>
                    <a:schemeClr val="accent3"/>
                  </a:solidFill>
                  <a:effectLst/>
                  <a:uLnTx/>
                  <a:uFillTx/>
                  <a:latin typeface="Arial" panose="020B0604020202020204"/>
                  <a:ea typeface="+mn-ea"/>
                  <a:cs typeface="Arial"/>
                </a:rPr>
                <a:t>OWASP Top 10 </a:t>
              </a:r>
              <a:br>
                <a:rPr kumimoji="0" lang="en-US" sz="1400" b="1" i="0" u="none" strike="noStrike" kern="0" cap="none" spc="-20" normalizeH="0" noProof="0" dirty="0">
                  <a:ln>
                    <a:noFill/>
                  </a:ln>
                  <a:solidFill>
                    <a:schemeClr val="accent3"/>
                  </a:solidFill>
                  <a:effectLst/>
                  <a:uLnTx/>
                  <a:uFillTx/>
                  <a:latin typeface="Arial" panose="020B0604020202020204"/>
                  <a:ea typeface="+mn-ea"/>
                  <a:cs typeface="Arial"/>
                </a:rPr>
              </a:br>
              <a:r>
                <a:rPr kumimoji="0" lang="en-US" sz="1400" b="1" i="0" u="none" strike="noStrike" kern="0" cap="none" spc="-20" normalizeH="0" noProof="0" dirty="0">
                  <a:ln>
                    <a:noFill/>
                  </a:ln>
                  <a:solidFill>
                    <a:schemeClr val="accent3"/>
                  </a:solidFill>
                  <a:effectLst/>
                  <a:uLnTx/>
                  <a:uFillTx/>
                  <a:latin typeface="Arial" panose="020B0604020202020204"/>
                  <a:ea typeface="+mn-ea"/>
                  <a:cs typeface="Arial"/>
                </a:rPr>
                <a:t>Protection </a:t>
              </a:r>
              <a:r>
                <a:rPr lang="en-US" sz="1400" b="1" kern="0" spc="-20" dirty="0">
                  <a:solidFill>
                    <a:schemeClr val="accent3"/>
                  </a:solidFill>
                  <a:latin typeface="Arial" panose="020B0604020202020204"/>
                  <a:cs typeface="Arial"/>
                </a:rPr>
                <a:t>W</a:t>
              </a:r>
              <a:r>
                <a:rPr kumimoji="0" lang="en-US" sz="1400" b="1" i="0" u="none" strike="noStrike" kern="0" cap="none" spc="-20" normalizeH="0" noProof="0" dirty="0" err="1">
                  <a:ln>
                    <a:noFill/>
                  </a:ln>
                  <a:solidFill>
                    <a:schemeClr val="accent3"/>
                  </a:solidFill>
                  <a:effectLst/>
                  <a:uLnTx/>
                  <a:uFillTx/>
                  <a:latin typeface="Arial" panose="020B0604020202020204"/>
                  <a:ea typeface="+mn-ea"/>
                  <a:cs typeface="Arial"/>
                </a:rPr>
                <a:t>ith</a:t>
              </a:r>
              <a:r>
                <a:rPr kumimoji="0" lang="en-US" sz="1400" b="1" i="0" u="none" strike="noStrike" kern="0" cap="none" spc="-20" normalizeH="0" noProof="0" dirty="0">
                  <a:ln>
                    <a:noFill/>
                  </a:ln>
                  <a:solidFill>
                    <a:schemeClr val="accent3"/>
                  </a:solidFill>
                  <a:effectLst/>
                  <a:uLnTx/>
                  <a:uFillTx/>
                  <a:latin typeface="Arial" panose="020B0604020202020204"/>
                  <a:ea typeface="+mn-ea"/>
                  <a:cs typeface="Arial"/>
                </a:rPr>
                <a:t> L</a:t>
              </a:r>
              <a:r>
                <a:rPr lang="en-US" sz="1400" b="1" kern="0" spc="-20" dirty="0">
                  <a:solidFill>
                    <a:schemeClr val="accent3"/>
                  </a:solidFill>
                  <a:latin typeface="Arial" panose="020B0604020202020204"/>
                  <a:cs typeface="Arial"/>
                </a:rPr>
                <a:t>ow FP</a:t>
              </a:r>
              <a:endParaRPr kumimoji="0" lang="en-US" sz="1400" b="1" i="0" u="none" strike="noStrike" kern="0" cap="none" spc="-20" normalizeH="0" noProof="0" dirty="0">
                <a:ln>
                  <a:noFill/>
                </a:ln>
                <a:solidFill>
                  <a:schemeClr val="accent3"/>
                </a:solidFill>
                <a:effectLst/>
                <a:uLnTx/>
                <a:uFillTx/>
                <a:latin typeface="Arial" panose="020B0604020202020204"/>
                <a:ea typeface="+mn-ea"/>
                <a:cs typeface="Arial"/>
              </a:endParaRPr>
            </a:p>
          </p:txBody>
        </p:sp>
        <p:sp>
          <p:nvSpPr>
            <p:cNvPr id="68" name="Rounded Rectangle 67">
              <a:extLst>
                <a:ext uri="{FF2B5EF4-FFF2-40B4-BE49-F238E27FC236}">
                  <a16:creationId xmlns:a16="http://schemas.microsoft.com/office/drawing/2014/main" id="{3F7F2EA2-874E-E347-8E8B-3A518CA6A026}"/>
                </a:ext>
              </a:extLst>
            </p:cNvPr>
            <p:cNvSpPr/>
            <p:nvPr/>
          </p:nvSpPr>
          <p:spPr>
            <a:xfrm>
              <a:off x="896336" y="4754464"/>
              <a:ext cx="2185192" cy="681136"/>
            </a:xfrm>
            <a:prstGeom prst="roundRect">
              <a:avLst/>
            </a:prstGeom>
            <a:noFill/>
            <a:ln w="15875">
              <a:solidFill>
                <a:schemeClr val="accent3"/>
              </a:solidFill>
            </a:ln>
            <a:effectLst>
              <a:glow rad="56678">
                <a:srgbClr val="00B0F0">
                  <a:alpha val="28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grpSp>
        <p:nvGrpSpPr>
          <p:cNvPr id="76" name="Group 75">
            <a:extLst>
              <a:ext uri="{FF2B5EF4-FFF2-40B4-BE49-F238E27FC236}">
                <a16:creationId xmlns:a16="http://schemas.microsoft.com/office/drawing/2014/main" id="{3AB35014-8508-5B48-A05A-5D5E16E919B4}"/>
              </a:ext>
            </a:extLst>
          </p:cNvPr>
          <p:cNvGrpSpPr/>
          <p:nvPr/>
        </p:nvGrpSpPr>
        <p:grpSpPr>
          <a:xfrm>
            <a:off x="3457956" y="4754464"/>
            <a:ext cx="2542140" cy="681136"/>
            <a:chOff x="3457956" y="4754464"/>
            <a:chExt cx="2542140" cy="681136"/>
          </a:xfrm>
        </p:grpSpPr>
        <p:sp>
          <p:nvSpPr>
            <p:cNvPr id="69" name="TextBox 68">
              <a:extLst>
                <a:ext uri="{FF2B5EF4-FFF2-40B4-BE49-F238E27FC236}">
                  <a16:creationId xmlns:a16="http://schemas.microsoft.com/office/drawing/2014/main" id="{9D9A50C7-CF54-3C4C-BF1F-1C81DE46DCBE}"/>
                </a:ext>
              </a:extLst>
            </p:cNvPr>
            <p:cNvSpPr txBox="1"/>
            <p:nvPr/>
          </p:nvSpPr>
          <p:spPr>
            <a:xfrm>
              <a:off x="3457956" y="4836760"/>
              <a:ext cx="2542140" cy="501676"/>
            </a:xfrm>
            <a:prstGeom prst="rect">
              <a:avLst/>
            </a:prstGeom>
            <a:noFill/>
          </p:spPr>
          <p:txBody>
            <a:bodyPr wrap="square">
              <a:spAutoFit/>
            </a:bodyPr>
            <a:lstStyle/>
            <a:p>
              <a:pPr lvl="0" algn="ctr" defTabSz="457189">
                <a:lnSpc>
                  <a:spcPct val="95000"/>
                </a:lnSpc>
                <a:spcAft>
                  <a:spcPts val="600"/>
                </a:spcAft>
                <a:defRPr/>
              </a:pPr>
              <a:r>
                <a:rPr lang="en-US" sz="1400" b="1" kern="0" spc="-20" dirty="0">
                  <a:solidFill>
                    <a:schemeClr val="accent3"/>
                  </a:solidFill>
                  <a:cs typeface="Arial"/>
                </a:rPr>
                <a:t>Discover</a:t>
              </a:r>
              <a:br>
                <a:rPr lang="en-US" sz="1400" b="1" kern="0" spc="-20" dirty="0">
                  <a:solidFill>
                    <a:schemeClr val="accent3"/>
                  </a:solidFill>
                  <a:cs typeface="Arial"/>
                </a:rPr>
              </a:br>
              <a:r>
                <a:rPr lang="en-US" sz="1400" b="1" kern="0" spc="-20" dirty="0">
                  <a:solidFill>
                    <a:schemeClr val="accent3"/>
                  </a:solidFill>
                  <a:cs typeface="Arial"/>
                </a:rPr>
                <a:t>and Protect APIs</a:t>
              </a:r>
            </a:p>
          </p:txBody>
        </p:sp>
        <p:sp>
          <p:nvSpPr>
            <p:cNvPr id="70" name="Rounded Rectangle 69">
              <a:extLst>
                <a:ext uri="{FF2B5EF4-FFF2-40B4-BE49-F238E27FC236}">
                  <a16:creationId xmlns:a16="http://schemas.microsoft.com/office/drawing/2014/main" id="{635D9B12-0DD1-724B-99C0-A43A810C43EA}"/>
                </a:ext>
              </a:extLst>
            </p:cNvPr>
            <p:cNvSpPr/>
            <p:nvPr/>
          </p:nvSpPr>
          <p:spPr>
            <a:xfrm>
              <a:off x="3630392" y="4754464"/>
              <a:ext cx="2185192" cy="681136"/>
            </a:xfrm>
            <a:prstGeom prst="roundRect">
              <a:avLst/>
            </a:prstGeom>
            <a:noFill/>
            <a:ln w="15875">
              <a:solidFill>
                <a:schemeClr val="accent3"/>
              </a:solidFill>
            </a:ln>
            <a:effectLst>
              <a:glow rad="56678">
                <a:srgbClr val="00B0F0">
                  <a:alpha val="28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grpSp>
        <p:nvGrpSpPr>
          <p:cNvPr id="78" name="Group 77">
            <a:extLst>
              <a:ext uri="{FF2B5EF4-FFF2-40B4-BE49-F238E27FC236}">
                <a16:creationId xmlns:a16="http://schemas.microsoft.com/office/drawing/2014/main" id="{898B8AC9-60AD-ED4B-9037-44927D99C9B3}"/>
              </a:ext>
            </a:extLst>
          </p:cNvPr>
          <p:cNvGrpSpPr/>
          <p:nvPr/>
        </p:nvGrpSpPr>
        <p:grpSpPr>
          <a:xfrm>
            <a:off x="8907780" y="4754464"/>
            <a:ext cx="2542140" cy="681136"/>
            <a:chOff x="8907780" y="4754464"/>
            <a:chExt cx="2542140" cy="681136"/>
          </a:xfrm>
        </p:grpSpPr>
        <p:sp>
          <p:nvSpPr>
            <p:cNvPr id="73" name="TextBox 72">
              <a:extLst>
                <a:ext uri="{FF2B5EF4-FFF2-40B4-BE49-F238E27FC236}">
                  <a16:creationId xmlns:a16="http://schemas.microsoft.com/office/drawing/2014/main" id="{80CEC56A-1DCC-0049-A6AF-C09AF3DC4F27}"/>
                </a:ext>
              </a:extLst>
            </p:cNvPr>
            <p:cNvSpPr txBox="1"/>
            <p:nvPr/>
          </p:nvSpPr>
          <p:spPr>
            <a:xfrm>
              <a:off x="8907780" y="4836760"/>
              <a:ext cx="2542140" cy="501676"/>
            </a:xfrm>
            <a:prstGeom prst="rect">
              <a:avLst/>
            </a:prstGeom>
            <a:noFill/>
          </p:spPr>
          <p:txBody>
            <a:bodyPr wrap="square">
              <a:spAutoFit/>
            </a:bodyPr>
            <a:lstStyle/>
            <a:p>
              <a:pPr lvl="0" algn="ctr" defTabSz="457189">
                <a:lnSpc>
                  <a:spcPct val="95000"/>
                </a:lnSpc>
                <a:spcAft>
                  <a:spcPts val="600"/>
                </a:spcAft>
                <a:defRPr/>
              </a:pPr>
              <a:r>
                <a:rPr lang="en-US" sz="1400" b="1" kern="0" spc="-20" dirty="0">
                  <a:solidFill>
                    <a:schemeClr val="accent3"/>
                  </a:solidFill>
                  <a:cs typeface="Arial"/>
                </a:rPr>
                <a:t>Provide a SOC Analyst Workflow</a:t>
              </a:r>
            </a:p>
          </p:txBody>
        </p:sp>
        <p:sp>
          <p:nvSpPr>
            <p:cNvPr id="74" name="Rounded Rectangle 73">
              <a:extLst>
                <a:ext uri="{FF2B5EF4-FFF2-40B4-BE49-F238E27FC236}">
                  <a16:creationId xmlns:a16="http://schemas.microsoft.com/office/drawing/2014/main" id="{D191A067-C0B1-9342-BD75-49DA988276E8}"/>
                </a:ext>
              </a:extLst>
            </p:cNvPr>
            <p:cNvSpPr/>
            <p:nvPr/>
          </p:nvSpPr>
          <p:spPr>
            <a:xfrm>
              <a:off x="9080216" y="4754464"/>
              <a:ext cx="2185192" cy="681136"/>
            </a:xfrm>
            <a:prstGeom prst="roundRect">
              <a:avLst/>
            </a:prstGeom>
            <a:noFill/>
            <a:ln w="15875">
              <a:solidFill>
                <a:schemeClr val="accent3"/>
              </a:solidFill>
            </a:ln>
            <a:effectLst>
              <a:glow rad="56678">
                <a:srgbClr val="00B0F0">
                  <a:alpha val="28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pic>
        <p:nvPicPr>
          <p:cNvPr id="66" name="Graphic 11">
            <a:extLst>
              <a:ext uri="{FF2B5EF4-FFF2-40B4-BE49-F238E27FC236}">
                <a16:creationId xmlns:a16="http://schemas.microsoft.com/office/drawing/2014/main" id="{3963B8C6-AA4E-4060-A8C7-B418A96C9FC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65609" y="176071"/>
            <a:ext cx="663853" cy="663853"/>
          </a:xfrm>
          <a:prstGeom prst="rect">
            <a:avLst/>
          </a:prstGeom>
        </p:spPr>
      </p:pic>
      <p:grpSp>
        <p:nvGrpSpPr>
          <p:cNvPr id="9" name="Group 8">
            <a:extLst>
              <a:ext uri="{FF2B5EF4-FFF2-40B4-BE49-F238E27FC236}">
                <a16:creationId xmlns:a16="http://schemas.microsoft.com/office/drawing/2014/main" id="{E1F6698E-9402-4F70-B1B7-14F101C4EFAA}"/>
              </a:ext>
            </a:extLst>
          </p:cNvPr>
          <p:cNvGrpSpPr/>
          <p:nvPr/>
        </p:nvGrpSpPr>
        <p:grpSpPr>
          <a:xfrm>
            <a:off x="6192012" y="4754464"/>
            <a:ext cx="2542140" cy="681136"/>
            <a:chOff x="6192012" y="4754464"/>
            <a:chExt cx="2542140" cy="681136"/>
          </a:xfrm>
        </p:grpSpPr>
        <p:sp>
          <p:nvSpPr>
            <p:cNvPr id="71" name="TextBox 70">
              <a:extLst>
                <a:ext uri="{FF2B5EF4-FFF2-40B4-BE49-F238E27FC236}">
                  <a16:creationId xmlns:a16="http://schemas.microsoft.com/office/drawing/2014/main" id="{1C0C4665-D748-3A46-A412-1A307FA841D9}"/>
                </a:ext>
              </a:extLst>
            </p:cNvPr>
            <p:cNvSpPr txBox="1"/>
            <p:nvPr/>
          </p:nvSpPr>
          <p:spPr>
            <a:xfrm>
              <a:off x="6192012" y="4836760"/>
              <a:ext cx="2542140" cy="501676"/>
            </a:xfrm>
            <a:prstGeom prst="rect">
              <a:avLst/>
            </a:prstGeom>
            <a:noFill/>
          </p:spPr>
          <p:txBody>
            <a:bodyPr wrap="square">
              <a:spAutoFit/>
            </a:bodyPr>
            <a:lstStyle/>
            <a:p>
              <a:pPr marL="0" marR="0" lvl="0" indent="0" algn="ctr" defTabSz="457189" rtl="0" eaLnBrk="1" fontAlgn="auto" latinLnBrk="0" hangingPunct="1">
                <a:lnSpc>
                  <a:spcPct val="95000"/>
                </a:lnSpc>
                <a:spcBef>
                  <a:spcPts val="0"/>
                </a:spcBef>
                <a:spcAft>
                  <a:spcPts val="600"/>
                </a:spcAft>
                <a:buClrTx/>
                <a:buSzTx/>
                <a:buFontTx/>
                <a:buNone/>
                <a:tabLst/>
                <a:defRPr/>
              </a:pPr>
              <a:r>
                <a:rPr kumimoji="0" lang="en-US" sz="1400" b="1" i="0" u="none" strike="noStrike" kern="0" cap="none" spc="-20" normalizeH="0" noProof="0" dirty="0">
                  <a:ln>
                    <a:noFill/>
                  </a:ln>
                  <a:solidFill>
                    <a:schemeClr val="accent3"/>
                  </a:solidFill>
                  <a:effectLst/>
                  <a:uLnTx/>
                  <a:uFillTx/>
                  <a:latin typeface="Arial" panose="020B0604020202020204"/>
                  <a:ea typeface="+mn-ea"/>
                  <a:cs typeface="Arial"/>
                </a:rPr>
                <a:t>Seamlessly Identify and Block </a:t>
              </a:r>
              <a:r>
                <a:rPr lang="en-US" sz="1400" b="1" kern="0" spc="-20" dirty="0">
                  <a:solidFill>
                    <a:schemeClr val="accent3"/>
                  </a:solidFill>
                  <a:latin typeface="Arial" panose="020B0604020202020204"/>
                  <a:cs typeface="Arial"/>
                </a:rPr>
                <a:t>A</a:t>
              </a:r>
              <a:r>
                <a:rPr kumimoji="0" lang="en-US" sz="1400" b="1" i="0" u="none" strike="noStrike" kern="0" cap="none" spc="-20" normalizeH="0" noProof="0" dirty="0" err="1">
                  <a:ln>
                    <a:noFill/>
                  </a:ln>
                  <a:solidFill>
                    <a:schemeClr val="accent3"/>
                  </a:solidFill>
                  <a:effectLst/>
                  <a:uLnTx/>
                  <a:uFillTx/>
                  <a:latin typeface="Arial" panose="020B0604020202020204"/>
                  <a:ea typeface="+mn-ea"/>
                  <a:cs typeface="Arial"/>
                </a:rPr>
                <a:t>utomated</a:t>
              </a:r>
              <a:r>
                <a:rPr kumimoji="0" lang="en-US" sz="1400" b="1" i="0" u="none" strike="noStrike" kern="0" cap="none" spc="-20" normalizeH="0" noProof="0" dirty="0">
                  <a:ln>
                    <a:noFill/>
                  </a:ln>
                  <a:solidFill>
                    <a:schemeClr val="accent3"/>
                  </a:solidFill>
                  <a:effectLst/>
                  <a:uLnTx/>
                  <a:uFillTx/>
                  <a:latin typeface="Arial" panose="020B0604020202020204"/>
                  <a:ea typeface="+mn-ea"/>
                  <a:cs typeface="Arial"/>
                </a:rPr>
                <a:t> Attacks</a:t>
              </a:r>
            </a:p>
          </p:txBody>
        </p:sp>
        <p:sp>
          <p:nvSpPr>
            <p:cNvPr id="72" name="Rounded Rectangle 71">
              <a:extLst>
                <a:ext uri="{FF2B5EF4-FFF2-40B4-BE49-F238E27FC236}">
                  <a16:creationId xmlns:a16="http://schemas.microsoft.com/office/drawing/2014/main" id="{ED978710-B4D9-B84C-BB7D-5505C8B6C425}"/>
                </a:ext>
              </a:extLst>
            </p:cNvPr>
            <p:cNvSpPr/>
            <p:nvPr/>
          </p:nvSpPr>
          <p:spPr>
            <a:xfrm>
              <a:off x="6364448" y="4754464"/>
              <a:ext cx="2185192" cy="681136"/>
            </a:xfrm>
            <a:prstGeom prst="roundRect">
              <a:avLst/>
            </a:prstGeom>
            <a:noFill/>
            <a:ln w="15875">
              <a:solidFill>
                <a:schemeClr val="accent3"/>
              </a:solidFill>
            </a:ln>
            <a:effectLst>
              <a:glow rad="56678">
                <a:srgbClr val="00B0F0">
                  <a:alpha val="28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Bef>
                  <a:spcPts val="300"/>
                </a:spcBef>
              </a:pPr>
              <a:endParaRPr lang="en-US" sz="1400" dirty="0" err="1"/>
            </a:p>
          </p:txBody>
        </p:sp>
      </p:grpSp>
    </p:spTree>
    <p:extLst>
      <p:ext uri="{BB962C8B-B14F-4D97-AF65-F5344CB8AC3E}">
        <p14:creationId xmlns:p14="http://schemas.microsoft.com/office/powerpoint/2010/main" val="4018525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50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childTnLst>
                          </p:cTn>
                        </p:par>
                        <p:par>
                          <p:cTn id="8" fill="hold">
                            <p:stCondLst>
                              <p:cond delay="1000"/>
                            </p:stCondLst>
                            <p:childTnLst>
                              <p:par>
                                <p:cTn id="9" presetID="53" presetClass="entr" presetSubtype="16" fill="hold" nodeType="afterEffect">
                                  <p:stCondLst>
                                    <p:cond delay="0"/>
                                  </p:stCondLst>
                                  <p:childTnLst>
                                    <p:set>
                                      <p:cBhvr>
                                        <p:cTn id="10" dur="1" fill="hold">
                                          <p:stCondLst>
                                            <p:cond delay="0"/>
                                          </p:stCondLst>
                                        </p:cTn>
                                        <p:tgtEl>
                                          <p:spTgt spid="75"/>
                                        </p:tgtEl>
                                        <p:attrNameLst>
                                          <p:attrName>style.visibility</p:attrName>
                                        </p:attrNameLst>
                                      </p:cBhvr>
                                      <p:to>
                                        <p:strVal val="visible"/>
                                      </p:to>
                                    </p:set>
                                    <p:anim calcmode="lin" valueType="num">
                                      <p:cBhvr>
                                        <p:cTn id="11" dur="500" fill="hold"/>
                                        <p:tgtEl>
                                          <p:spTgt spid="75"/>
                                        </p:tgtEl>
                                        <p:attrNameLst>
                                          <p:attrName>ppt_w</p:attrName>
                                        </p:attrNameLst>
                                      </p:cBhvr>
                                      <p:tavLst>
                                        <p:tav tm="0">
                                          <p:val>
                                            <p:fltVal val="0"/>
                                          </p:val>
                                        </p:tav>
                                        <p:tav tm="100000">
                                          <p:val>
                                            <p:strVal val="#ppt_w"/>
                                          </p:val>
                                        </p:tav>
                                      </p:tavLst>
                                    </p:anim>
                                    <p:anim calcmode="lin" valueType="num">
                                      <p:cBhvr>
                                        <p:cTn id="12" dur="500" fill="hold"/>
                                        <p:tgtEl>
                                          <p:spTgt spid="75"/>
                                        </p:tgtEl>
                                        <p:attrNameLst>
                                          <p:attrName>ppt_h</p:attrName>
                                        </p:attrNameLst>
                                      </p:cBhvr>
                                      <p:tavLst>
                                        <p:tav tm="0">
                                          <p:val>
                                            <p:fltVal val="0"/>
                                          </p:val>
                                        </p:tav>
                                        <p:tav tm="100000">
                                          <p:val>
                                            <p:strVal val="#ppt_h"/>
                                          </p:val>
                                        </p:tav>
                                      </p:tavLst>
                                    </p:anim>
                                    <p:animEffect transition="in" filter="fade">
                                      <p:cBhvr>
                                        <p:cTn id="13" dur="500"/>
                                        <p:tgtEl>
                                          <p:spTgt spid="75"/>
                                        </p:tgtEl>
                                      </p:cBhvr>
                                    </p:animEffect>
                                  </p:childTnLst>
                                </p:cTn>
                              </p:par>
                            </p:childTnLst>
                          </p:cTn>
                        </p:par>
                        <p:par>
                          <p:cTn id="14" fill="hold">
                            <p:stCondLst>
                              <p:cond delay="1500"/>
                            </p:stCondLst>
                            <p:childTnLst>
                              <p:par>
                                <p:cTn id="15" presetID="22" presetClass="entr" presetSubtype="1" fill="hold" nodeType="afterEffect">
                                  <p:stCondLst>
                                    <p:cond delay="500"/>
                                  </p:stCondLst>
                                  <p:childTnLst>
                                    <p:set>
                                      <p:cBhvr>
                                        <p:cTn id="16" dur="1" fill="hold">
                                          <p:stCondLst>
                                            <p:cond delay="0"/>
                                          </p:stCondLst>
                                        </p:cTn>
                                        <p:tgtEl>
                                          <p:spTgt spid="16"/>
                                        </p:tgtEl>
                                        <p:attrNameLst>
                                          <p:attrName>style.visibility</p:attrName>
                                        </p:attrNameLst>
                                      </p:cBhvr>
                                      <p:to>
                                        <p:strVal val="visible"/>
                                      </p:to>
                                    </p:set>
                                    <p:animEffect transition="in" filter="wipe(up)">
                                      <p:cBhvr>
                                        <p:cTn id="17" dur="500"/>
                                        <p:tgtEl>
                                          <p:spTgt spid="16"/>
                                        </p:tgtEl>
                                      </p:cBhvr>
                                    </p:animEffect>
                                  </p:childTnLst>
                                </p:cTn>
                              </p:par>
                            </p:childTnLst>
                          </p:cTn>
                        </p:par>
                        <p:par>
                          <p:cTn id="18" fill="hold">
                            <p:stCondLst>
                              <p:cond delay="2500"/>
                            </p:stCondLst>
                            <p:childTnLst>
                              <p:par>
                                <p:cTn id="19" presetID="53" presetClass="entr" presetSubtype="16" fill="hold" nodeType="afterEffect">
                                  <p:stCondLst>
                                    <p:cond delay="0"/>
                                  </p:stCondLst>
                                  <p:childTnLst>
                                    <p:set>
                                      <p:cBhvr>
                                        <p:cTn id="20" dur="1" fill="hold">
                                          <p:stCondLst>
                                            <p:cond delay="0"/>
                                          </p:stCondLst>
                                        </p:cTn>
                                        <p:tgtEl>
                                          <p:spTgt spid="76"/>
                                        </p:tgtEl>
                                        <p:attrNameLst>
                                          <p:attrName>style.visibility</p:attrName>
                                        </p:attrNameLst>
                                      </p:cBhvr>
                                      <p:to>
                                        <p:strVal val="visible"/>
                                      </p:to>
                                    </p:set>
                                    <p:anim calcmode="lin" valueType="num">
                                      <p:cBhvr>
                                        <p:cTn id="21" dur="500" fill="hold"/>
                                        <p:tgtEl>
                                          <p:spTgt spid="76"/>
                                        </p:tgtEl>
                                        <p:attrNameLst>
                                          <p:attrName>ppt_w</p:attrName>
                                        </p:attrNameLst>
                                      </p:cBhvr>
                                      <p:tavLst>
                                        <p:tav tm="0">
                                          <p:val>
                                            <p:fltVal val="0"/>
                                          </p:val>
                                        </p:tav>
                                        <p:tav tm="100000">
                                          <p:val>
                                            <p:strVal val="#ppt_w"/>
                                          </p:val>
                                        </p:tav>
                                      </p:tavLst>
                                    </p:anim>
                                    <p:anim calcmode="lin" valueType="num">
                                      <p:cBhvr>
                                        <p:cTn id="22" dur="500" fill="hold"/>
                                        <p:tgtEl>
                                          <p:spTgt spid="76"/>
                                        </p:tgtEl>
                                        <p:attrNameLst>
                                          <p:attrName>ppt_h</p:attrName>
                                        </p:attrNameLst>
                                      </p:cBhvr>
                                      <p:tavLst>
                                        <p:tav tm="0">
                                          <p:val>
                                            <p:fltVal val="0"/>
                                          </p:val>
                                        </p:tav>
                                        <p:tav tm="100000">
                                          <p:val>
                                            <p:strVal val="#ppt_h"/>
                                          </p:val>
                                        </p:tav>
                                      </p:tavLst>
                                    </p:anim>
                                    <p:animEffect transition="in" filter="fade">
                                      <p:cBhvr>
                                        <p:cTn id="23" dur="500"/>
                                        <p:tgtEl>
                                          <p:spTgt spid="76"/>
                                        </p:tgtEl>
                                      </p:cBhvr>
                                    </p:animEffect>
                                  </p:childTnLst>
                                </p:cTn>
                              </p:par>
                            </p:childTnLst>
                          </p:cTn>
                        </p:par>
                        <p:par>
                          <p:cTn id="24" fill="hold">
                            <p:stCondLst>
                              <p:cond delay="3000"/>
                            </p:stCondLst>
                            <p:childTnLst>
                              <p:par>
                                <p:cTn id="25" presetID="22" presetClass="entr" presetSubtype="1" fill="hold" nodeType="afterEffect">
                                  <p:stCondLst>
                                    <p:cond delay="500"/>
                                  </p:stCondLst>
                                  <p:childTnLst>
                                    <p:set>
                                      <p:cBhvr>
                                        <p:cTn id="26" dur="1" fill="hold">
                                          <p:stCondLst>
                                            <p:cond delay="0"/>
                                          </p:stCondLst>
                                        </p:cTn>
                                        <p:tgtEl>
                                          <p:spTgt spid="17"/>
                                        </p:tgtEl>
                                        <p:attrNameLst>
                                          <p:attrName>style.visibility</p:attrName>
                                        </p:attrNameLst>
                                      </p:cBhvr>
                                      <p:to>
                                        <p:strVal val="visible"/>
                                      </p:to>
                                    </p:set>
                                    <p:animEffect transition="in" filter="wipe(up)">
                                      <p:cBhvr>
                                        <p:cTn id="27" dur="500"/>
                                        <p:tgtEl>
                                          <p:spTgt spid="17"/>
                                        </p:tgtEl>
                                      </p:cBhvr>
                                    </p:animEffect>
                                  </p:childTnLst>
                                </p:cTn>
                              </p:par>
                            </p:childTnLst>
                          </p:cTn>
                        </p:par>
                        <p:par>
                          <p:cTn id="28" fill="hold">
                            <p:stCondLst>
                              <p:cond delay="4000"/>
                            </p:stCondLst>
                            <p:childTnLst>
                              <p:par>
                                <p:cTn id="29" presetID="53" presetClass="entr" presetSubtype="16"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500" fill="hold"/>
                                        <p:tgtEl>
                                          <p:spTgt spid="9"/>
                                        </p:tgtEl>
                                        <p:attrNameLst>
                                          <p:attrName>ppt_w</p:attrName>
                                        </p:attrNameLst>
                                      </p:cBhvr>
                                      <p:tavLst>
                                        <p:tav tm="0">
                                          <p:val>
                                            <p:fltVal val="0"/>
                                          </p:val>
                                        </p:tav>
                                        <p:tav tm="100000">
                                          <p:val>
                                            <p:strVal val="#ppt_w"/>
                                          </p:val>
                                        </p:tav>
                                      </p:tavLst>
                                    </p:anim>
                                    <p:anim calcmode="lin" valueType="num">
                                      <p:cBhvr>
                                        <p:cTn id="32" dur="500" fill="hold"/>
                                        <p:tgtEl>
                                          <p:spTgt spid="9"/>
                                        </p:tgtEl>
                                        <p:attrNameLst>
                                          <p:attrName>ppt_h</p:attrName>
                                        </p:attrNameLst>
                                      </p:cBhvr>
                                      <p:tavLst>
                                        <p:tav tm="0">
                                          <p:val>
                                            <p:fltVal val="0"/>
                                          </p:val>
                                        </p:tav>
                                        <p:tav tm="100000">
                                          <p:val>
                                            <p:strVal val="#ppt_h"/>
                                          </p:val>
                                        </p:tav>
                                      </p:tavLst>
                                    </p:anim>
                                    <p:animEffect transition="in" filter="fade">
                                      <p:cBhvr>
                                        <p:cTn id="33" dur="500"/>
                                        <p:tgtEl>
                                          <p:spTgt spid="9"/>
                                        </p:tgtEl>
                                      </p:cBhvr>
                                    </p:animEffect>
                                  </p:childTnLst>
                                </p:cTn>
                              </p:par>
                            </p:childTnLst>
                          </p:cTn>
                        </p:par>
                        <p:par>
                          <p:cTn id="34" fill="hold">
                            <p:stCondLst>
                              <p:cond delay="4500"/>
                            </p:stCondLst>
                            <p:childTnLst>
                              <p:par>
                                <p:cTn id="35" presetID="22" presetClass="entr" presetSubtype="1" fill="hold" nodeType="afterEffect">
                                  <p:stCondLst>
                                    <p:cond delay="500"/>
                                  </p:stCondLst>
                                  <p:childTnLst>
                                    <p:set>
                                      <p:cBhvr>
                                        <p:cTn id="36" dur="1" fill="hold">
                                          <p:stCondLst>
                                            <p:cond delay="0"/>
                                          </p:stCondLst>
                                        </p:cTn>
                                        <p:tgtEl>
                                          <p:spTgt spid="18"/>
                                        </p:tgtEl>
                                        <p:attrNameLst>
                                          <p:attrName>style.visibility</p:attrName>
                                        </p:attrNameLst>
                                      </p:cBhvr>
                                      <p:to>
                                        <p:strVal val="visible"/>
                                      </p:to>
                                    </p:set>
                                    <p:animEffect transition="in" filter="wipe(up)">
                                      <p:cBhvr>
                                        <p:cTn id="37" dur="500"/>
                                        <p:tgtEl>
                                          <p:spTgt spid="18"/>
                                        </p:tgtEl>
                                      </p:cBhvr>
                                    </p:animEffect>
                                  </p:childTnLst>
                                </p:cTn>
                              </p:par>
                            </p:childTnLst>
                          </p:cTn>
                        </p:par>
                        <p:par>
                          <p:cTn id="38" fill="hold">
                            <p:stCondLst>
                              <p:cond delay="5500"/>
                            </p:stCondLst>
                            <p:childTnLst>
                              <p:par>
                                <p:cTn id="39" presetID="53" presetClass="entr" presetSubtype="16" fill="hold" nodeType="afterEffect">
                                  <p:stCondLst>
                                    <p:cond delay="0"/>
                                  </p:stCondLst>
                                  <p:childTnLst>
                                    <p:set>
                                      <p:cBhvr>
                                        <p:cTn id="40" dur="1" fill="hold">
                                          <p:stCondLst>
                                            <p:cond delay="0"/>
                                          </p:stCondLst>
                                        </p:cTn>
                                        <p:tgtEl>
                                          <p:spTgt spid="78"/>
                                        </p:tgtEl>
                                        <p:attrNameLst>
                                          <p:attrName>style.visibility</p:attrName>
                                        </p:attrNameLst>
                                      </p:cBhvr>
                                      <p:to>
                                        <p:strVal val="visible"/>
                                      </p:to>
                                    </p:set>
                                    <p:anim calcmode="lin" valueType="num">
                                      <p:cBhvr>
                                        <p:cTn id="41" dur="500" fill="hold"/>
                                        <p:tgtEl>
                                          <p:spTgt spid="78"/>
                                        </p:tgtEl>
                                        <p:attrNameLst>
                                          <p:attrName>ppt_w</p:attrName>
                                        </p:attrNameLst>
                                      </p:cBhvr>
                                      <p:tavLst>
                                        <p:tav tm="0">
                                          <p:val>
                                            <p:fltVal val="0"/>
                                          </p:val>
                                        </p:tav>
                                        <p:tav tm="100000">
                                          <p:val>
                                            <p:strVal val="#ppt_w"/>
                                          </p:val>
                                        </p:tav>
                                      </p:tavLst>
                                    </p:anim>
                                    <p:anim calcmode="lin" valueType="num">
                                      <p:cBhvr>
                                        <p:cTn id="42" dur="500" fill="hold"/>
                                        <p:tgtEl>
                                          <p:spTgt spid="78"/>
                                        </p:tgtEl>
                                        <p:attrNameLst>
                                          <p:attrName>ppt_h</p:attrName>
                                        </p:attrNameLst>
                                      </p:cBhvr>
                                      <p:tavLst>
                                        <p:tav tm="0">
                                          <p:val>
                                            <p:fltVal val="0"/>
                                          </p:val>
                                        </p:tav>
                                        <p:tav tm="100000">
                                          <p:val>
                                            <p:strVal val="#ppt_h"/>
                                          </p:val>
                                        </p:tav>
                                      </p:tavLst>
                                    </p:anim>
                                    <p:animEffect transition="in" filter="fade">
                                      <p:cBhvr>
                                        <p:cTn id="43"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1026">
            <a:extLst>
              <a:ext uri="{FF2B5EF4-FFF2-40B4-BE49-F238E27FC236}">
                <a16:creationId xmlns:a16="http://schemas.microsoft.com/office/drawing/2014/main" id="{412BB34C-FB91-43A9-A072-3C268B535757}"/>
              </a:ext>
            </a:extLst>
          </p:cNvPr>
          <p:cNvSpPr txBox="1">
            <a:spLocks/>
          </p:cNvSpPr>
          <p:nvPr/>
        </p:nvSpPr>
        <p:spPr>
          <a:xfrm>
            <a:off x="7898365" y="2264073"/>
            <a:ext cx="3507797" cy="247735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buNone/>
            </a:pPr>
            <a:r>
              <a:rPr lang="en-US" sz="1800" b="1" dirty="0"/>
              <a:t>FortiWeb leverages threat intel from FortiGuard Labs to create signatures and block known malicious sources.</a:t>
            </a:r>
            <a:endParaRPr lang="en-US" sz="2000" dirty="0"/>
          </a:p>
        </p:txBody>
      </p:sp>
      <p:cxnSp>
        <p:nvCxnSpPr>
          <p:cNvPr id="10" name="Straight Connector 9">
            <a:extLst>
              <a:ext uri="{FF2B5EF4-FFF2-40B4-BE49-F238E27FC236}">
                <a16:creationId xmlns:a16="http://schemas.microsoft.com/office/drawing/2014/main" id="{6A1CB97B-FD70-4852-9CFA-BB76AE24BA61}"/>
              </a:ext>
            </a:extLst>
          </p:cNvPr>
          <p:cNvCxnSpPr>
            <a:cxnSpLocks/>
          </p:cNvCxnSpPr>
          <p:nvPr/>
        </p:nvCxnSpPr>
        <p:spPr>
          <a:xfrm rot="5400000">
            <a:off x="5011197" y="3512795"/>
            <a:ext cx="4663440"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1" name="Title 10">
            <a:extLst>
              <a:ext uri="{FF2B5EF4-FFF2-40B4-BE49-F238E27FC236}">
                <a16:creationId xmlns:a16="http://schemas.microsoft.com/office/drawing/2014/main" id="{17848E56-EEDD-4CF7-BF09-C205DDFFDAA8}"/>
              </a:ext>
            </a:extLst>
          </p:cNvPr>
          <p:cNvSpPr>
            <a:spLocks noGrp="1"/>
          </p:cNvSpPr>
          <p:nvPr>
            <p:ph type="title"/>
          </p:nvPr>
        </p:nvSpPr>
        <p:spPr/>
        <p:txBody>
          <a:bodyPr/>
          <a:lstStyle/>
          <a:p>
            <a:r>
              <a:rPr lang="en-US" dirty="0"/>
              <a:t>Threat Intelligence Lays the Foundation </a:t>
            </a:r>
          </a:p>
        </p:txBody>
      </p:sp>
      <p:pic>
        <p:nvPicPr>
          <p:cNvPr id="67" name="Graphic 11">
            <a:extLst>
              <a:ext uri="{FF2B5EF4-FFF2-40B4-BE49-F238E27FC236}">
                <a16:creationId xmlns:a16="http://schemas.microsoft.com/office/drawing/2014/main" id="{FBCF9143-901D-4705-8215-5E35AD659DC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69440" y="1099930"/>
            <a:ext cx="923644" cy="923644"/>
          </a:xfrm>
          <a:prstGeom prst="rect">
            <a:avLst/>
          </a:prstGeom>
        </p:spPr>
      </p:pic>
      <p:sp>
        <p:nvSpPr>
          <p:cNvPr id="113" name="Rectangle 112">
            <a:extLst>
              <a:ext uri="{FF2B5EF4-FFF2-40B4-BE49-F238E27FC236}">
                <a16:creationId xmlns:a16="http://schemas.microsoft.com/office/drawing/2014/main" id="{C5D5B687-CFFE-4885-8073-49BF23A3DE9B}"/>
              </a:ext>
            </a:extLst>
          </p:cNvPr>
          <p:cNvSpPr/>
          <p:nvPr/>
        </p:nvSpPr>
        <p:spPr bwMode="invGray">
          <a:xfrm>
            <a:off x="278266" y="1704279"/>
            <a:ext cx="6103108" cy="416353"/>
          </a:xfrm>
          <a:prstGeom prst="rect">
            <a:avLst/>
          </a:prstGeom>
          <a:solidFill>
            <a:srgbClr val="797979"/>
          </a:solidFill>
          <a:ln w="28575">
            <a:noFill/>
            <a:round/>
            <a:headEnd/>
            <a:tailEnd/>
          </a:ln>
        </p:spPr>
        <p:txBody>
          <a:bodyPr wrap="none" rtlCol="0" anchor="ctr"/>
          <a:lstStyle/>
          <a:p>
            <a:pPr algn="ctr" defTabSz="332729"/>
            <a:endParaRPr lang="en-US">
              <a:solidFill>
                <a:srgbClr val="445E88"/>
              </a:solidFill>
            </a:endParaRPr>
          </a:p>
        </p:txBody>
      </p:sp>
      <p:sp>
        <p:nvSpPr>
          <p:cNvPr id="114" name="Rectangle 113">
            <a:extLst>
              <a:ext uri="{FF2B5EF4-FFF2-40B4-BE49-F238E27FC236}">
                <a16:creationId xmlns:a16="http://schemas.microsoft.com/office/drawing/2014/main" id="{3D984A65-1927-41EE-A25C-0FAB45A0D2A2}"/>
              </a:ext>
            </a:extLst>
          </p:cNvPr>
          <p:cNvSpPr/>
          <p:nvPr/>
        </p:nvSpPr>
        <p:spPr bwMode="invGray">
          <a:xfrm>
            <a:off x="278266" y="2198416"/>
            <a:ext cx="6103108" cy="416353"/>
          </a:xfrm>
          <a:prstGeom prst="rect">
            <a:avLst/>
          </a:prstGeom>
          <a:solidFill>
            <a:srgbClr val="797979"/>
          </a:solidFill>
          <a:ln w="28575">
            <a:noFill/>
            <a:round/>
            <a:headEnd/>
            <a:tailEnd/>
          </a:ln>
        </p:spPr>
        <p:txBody>
          <a:bodyPr wrap="none" rtlCol="0" anchor="ctr"/>
          <a:lstStyle/>
          <a:p>
            <a:pPr algn="ctr" defTabSz="332729"/>
            <a:endParaRPr lang="en-US">
              <a:solidFill>
                <a:srgbClr val="445E88"/>
              </a:solidFill>
            </a:endParaRPr>
          </a:p>
        </p:txBody>
      </p:sp>
      <p:sp>
        <p:nvSpPr>
          <p:cNvPr id="115" name="Rectangle 114">
            <a:extLst>
              <a:ext uri="{FF2B5EF4-FFF2-40B4-BE49-F238E27FC236}">
                <a16:creationId xmlns:a16="http://schemas.microsoft.com/office/drawing/2014/main" id="{90D35AB8-EEBA-4EDB-A524-7135D771F8F2}"/>
              </a:ext>
            </a:extLst>
          </p:cNvPr>
          <p:cNvSpPr/>
          <p:nvPr/>
        </p:nvSpPr>
        <p:spPr bwMode="invGray">
          <a:xfrm>
            <a:off x="278266" y="2692552"/>
            <a:ext cx="6103108" cy="416353"/>
          </a:xfrm>
          <a:prstGeom prst="rect">
            <a:avLst/>
          </a:prstGeom>
          <a:solidFill>
            <a:srgbClr val="797979"/>
          </a:solidFill>
          <a:ln w="28575">
            <a:noFill/>
            <a:round/>
            <a:headEnd/>
            <a:tailEnd/>
          </a:ln>
        </p:spPr>
        <p:txBody>
          <a:bodyPr wrap="none" rtlCol="0" anchor="ctr"/>
          <a:lstStyle/>
          <a:p>
            <a:pPr algn="ctr" defTabSz="332729"/>
            <a:endParaRPr lang="en-US">
              <a:solidFill>
                <a:srgbClr val="445E88"/>
              </a:solidFill>
            </a:endParaRPr>
          </a:p>
        </p:txBody>
      </p:sp>
      <p:sp>
        <p:nvSpPr>
          <p:cNvPr id="116" name="Rectangle 115">
            <a:extLst>
              <a:ext uri="{FF2B5EF4-FFF2-40B4-BE49-F238E27FC236}">
                <a16:creationId xmlns:a16="http://schemas.microsoft.com/office/drawing/2014/main" id="{442C3694-CC2A-4938-A1C2-5360C98D6CBC}"/>
              </a:ext>
            </a:extLst>
          </p:cNvPr>
          <p:cNvSpPr/>
          <p:nvPr/>
        </p:nvSpPr>
        <p:spPr bwMode="invGray">
          <a:xfrm>
            <a:off x="278266" y="3172232"/>
            <a:ext cx="6103108" cy="416353"/>
          </a:xfrm>
          <a:prstGeom prst="rect">
            <a:avLst/>
          </a:prstGeom>
          <a:solidFill>
            <a:srgbClr val="797979"/>
          </a:solidFill>
          <a:ln w="28575">
            <a:noFill/>
            <a:round/>
            <a:headEnd/>
            <a:tailEnd/>
          </a:ln>
        </p:spPr>
        <p:txBody>
          <a:bodyPr wrap="none" rtlCol="0" anchor="ctr"/>
          <a:lstStyle/>
          <a:p>
            <a:pPr algn="ctr" defTabSz="332729"/>
            <a:endParaRPr lang="en-US">
              <a:solidFill>
                <a:srgbClr val="445E88"/>
              </a:solidFill>
            </a:endParaRPr>
          </a:p>
        </p:txBody>
      </p:sp>
      <p:sp>
        <p:nvSpPr>
          <p:cNvPr id="119" name="Rectangle 118">
            <a:extLst>
              <a:ext uri="{FF2B5EF4-FFF2-40B4-BE49-F238E27FC236}">
                <a16:creationId xmlns:a16="http://schemas.microsoft.com/office/drawing/2014/main" id="{432A3BEF-2607-436C-AE6E-25668FA51F0C}"/>
              </a:ext>
            </a:extLst>
          </p:cNvPr>
          <p:cNvSpPr/>
          <p:nvPr/>
        </p:nvSpPr>
        <p:spPr bwMode="invGray">
          <a:xfrm>
            <a:off x="269986" y="3634822"/>
            <a:ext cx="6103108" cy="416353"/>
          </a:xfrm>
          <a:prstGeom prst="rect">
            <a:avLst/>
          </a:prstGeom>
          <a:solidFill>
            <a:srgbClr val="797979"/>
          </a:solidFill>
          <a:ln w="28575">
            <a:noFill/>
            <a:round/>
            <a:headEnd/>
            <a:tailEnd/>
          </a:ln>
        </p:spPr>
        <p:txBody>
          <a:bodyPr wrap="none" rtlCol="0" anchor="ctr"/>
          <a:lstStyle/>
          <a:p>
            <a:pPr algn="ctr" defTabSz="332729"/>
            <a:endParaRPr lang="en-US">
              <a:solidFill>
                <a:srgbClr val="445E88"/>
              </a:solidFill>
            </a:endParaRPr>
          </a:p>
        </p:txBody>
      </p:sp>
      <p:grpSp>
        <p:nvGrpSpPr>
          <p:cNvPr id="123" name="Group 122">
            <a:extLst>
              <a:ext uri="{FF2B5EF4-FFF2-40B4-BE49-F238E27FC236}">
                <a16:creationId xmlns:a16="http://schemas.microsoft.com/office/drawing/2014/main" id="{41C70676-B429-4A23-9446-F8A599B3F87F}"/>
              </a:ext>
            </a:extLst>
          </p:cNvPr>
          <p:cNvGrpSpPr/>
          <p:nvPr/>
        </p:nvGrpSpPr>
        <p:grpSpPr>
          <a:xfrm>
            <a:off x="640390" y="1661539"/>
            <a:ext cx="5718653" cy="547837"/>
            <a:chOff x="1064036" y="1257764"/>
            <a:chExt cx="7126830" cy="653085"/>
          </a:xfrm>
        </p:grpSpPr>
        <p:sp>
          <p:nvSpPr>
            <p:cNvPr id="226" name="Rectangle 225">
              <a:extLst>
                <a:ext uri="{FF2B5EF4-FFF2-40B4-BE49-F238E27FC236}">
                  <a16:creationId xmlns:a16="http://schemas.microsoft.com/office/drawing/2014/main" id="{5D5285B7-BEDD-48D9-AA47-24FB07B68246}"/>
                </a:ext>
              </a:extLst>
            </p:cNvPr>
            <p:cNvSpPr/>
            <p:nvPr/>
          </p:nvSpPr>
          <p:spPr>
            <a:xfrm>
              <a:off x="4565701" y="1386978"/>
              <a:ext cx="3625165" cy="356229"/>
            </a:xfrm>
            <a:prstGeom prst="rect">
              <a:avLst/>
            </a:prstGeom>
          </p:spPr>
          <p:txBody>
            <a:bodyPr wrap="square">
              <a:spAutoFit/>
            </a:bodyPr>
            <a:lstStyle/>
            <a:p>
              <a:r>
                <a:rPr lang="en-US" sz="1200" b="1" dirty="0">
                  <a:solidFill>
                    <a:schemeClr val="bg1"/>
                  </a:solidFill>
                </a:rPr>
                <a:t>IP REPUTATION</a:t>
              </a:r>
              <a:endParaRPr lang="en-US" sz="1200" dirty="0">
                <a:solidFill>
                  <a:schemeClr val="bg1"/>
                </a:solidFill>
              </a:endParaRPr>
            </a:p>
          </p:txBody>
        </p:sp>
        <p:sp>
          <p:nvSpPr>
            <p:cNvPr id="227" name="Rectangle 226">
              <a:extLst>
                <a:ext uri="{FF2B5EF4-FFF2-40B4-BE49-F238E27FC236}">
                  <a16:creationId xmlns:a16="http://schemas.microsoft.com/office/drawing/2014/main" id="{A41AB347-A610-4F6B-8662-9428AB7E9D5B}"/>
                </a:ext>
              </a:extLst>
            </p:cNvPr>
            <p:cNvSpPr/>
            <p:nvPr/>
          </p:nvSpPr>
          <p:spPr>
            <a:xfrm>
              <a:off x="1064036" y="1257764"/>
              <a:ext cx="3057783" cy="653085"/>
            </a:xfrm>
            <a:prstGeom prst="rect">
              <a:avLst/>
            </a:prstGeom>
          </p:spPr>
          <p:txBody>
            <a:bodyPr wrap="square">
              <a:spAutoFit/>
            </a:bodyPr>
            <a:lstStyle/>
            <a:p>
              <a:pPr algn="ctr"/>
              <a:r>
                <a:rPr lang="en-US" sz="900" dirty="0">
                  <a:solidFill>
                    <a:schemeClr val="bg1"/>
                  </a:solidFill>
                </a:rPr>
                <a:t>BOTNETS, MALICIOUS HOSTS, ANONYMOUS PROXIES, DDOS SOURCES</a:t>
              </a:r>
            </a:p>
          </p:txBody>
        </p:sp>
      </p:grpSp>
      <p:grpSp>
        <p:nvGrpSpPr>
          <p:cNvPr id="124" name="Group 123">
            <a:extLst>
              <a:ext uri="{FF2B5EF4-FFF2-40B4-BE49-F238E27FC236}">
                <a16:creationId xmlns:a16="http://schemas.microsoft.com/office/drawing/2014/main" id="{8DDBFA3F-5470-4875-BFB9-D9643AD71B60}"/>
              </a:ext>
            </a:extLst>
          </p:cNvPr>
          <p:cNvGrpSpPr/>
          <p:nvPr/>
        </p:nvGrpSpPr>
        <p:grpSpPr>
          <a:xfrm>
            <a:off x="642271" y="2236800"/>
            <a:ext cx="5716772" cy="398428"/>
            <a:chOff x="1066380" y="1943534"/>
            <a:chExt cx="7124486" cy="474971"/>
          </a:xfrm>
        </p:grpSpPr>
        <p:sp>
          <p:nvSpPr>
            <p:cNvPr id="224" name="Rectangle 223">
              <a:extLst>
                <a:ext uri="{FF2B5EF4-FFF2-40B4-BE49-F238E27FC236}">
                  <a16:creationId xmlns:a16="http://schemas.microsoft.com/office/drawing/2014/main" id="{0A92075F-BCE8-4F86-91C2-EF5950D0D1DB}"/>
                </a:ext>
              </a:extLst>
            </p:cNvPr>
            <p:cNvSpPr/>
            <p:nvPr/>
          </p:nvSpPr>
          <p:spPr>
            <a:xfrm>
              <a:off x="4565701" y="1976046"/>
              <a:ext cx="3625165" cy="356229"/>
            </a:xfrm>
            <a:prstGeom prst="rect">
              <a:avLst/>
            </a:prstGeom>
          </p:spPr>
          <p:txBody>
            <a:bodyPr wrap="square">
              <a:spAutoFit/>
            </a:bodyPr>
            <a:lstStyle/>
            <a:p>
              <a:r>
                <a:rPr lang="en-US" sz="1200" b="1">
                  <a:solidFill>
                    <a:schemeClr val="bg1"/>
                  </a:solidFill>
                </a:rPr>
                <a:t>DDOS PROTECTION</a:t>
              </a:r>
              <a:endParaRPr lang="en-US" sz="1200">
                <a:solidFill>
                  <a:schemeClr val="bg1"/>
                </a:solidFill>
              </a:endParaRPr>
            </a:p>
          </p:txBody>
        </p:sp>
        <p:sp>
          <p:nvSpPr>
            <p:cNvPr id="225" name="Rectangle 224">
              <a:extLst>
                <a:ext uri="{FF2B5EF4-FFF2-40B4-BE49-F238E27FC236}">
                  <a16:creationId xmlns:a16="http://schemas.microsoft.com/office/drawing/2014/main" id="{549215EC-36D6-4667-BE70-E530A465A327}"/>
                </a:ext>
              </a:extLst>
            </p:cNvPr>
            <p:cNvSpPr/>
            <p:nvPr/>
          </p:nvSpPr>
          <p:spPr>
            <a:xfrm>
              <a:off x="1066380" y="1943534"/>
              <a:ext cx="3057783" cy="474971"/>
            </a:xfrm>
            <a:prstGeom prst="rect">
              <a:avLst/>
            </a:prstGeom>
          </p:spPr>
          <p:txBody>
            <a:bodyPr wrap="square">
              <a:spAutoFit/>
            </a:bodyPr>
            <a:lstStyle/>
            <a:p>
              <a:pPr algn="ctr"/>
              <a:r>
                <a:rPr lang="en-US" sz="900" dirty="0">
                  <a:solidFill>
                    <a:schemeClr val="bg1"/>
                  </a:solidFill>
                </a:rPr>
                <a:t>APPLICATION LEVEL</a:t>
              </a:r>
              <a:br>
                <a:rPr lang="en-US" sz="900" dirty="0">
                  <a:solidFill>
                    <a:schemeClr val="bg1"/>
                  </a:solidFill>
                </a:rPr>
              </a:br>
              <a:r>
                <a:rPr lang="en-US" sz="900" dirty="0">
                  <a:solidFill>
                    <a:schemeClr val="bg1"/>
                  </a:solidFill>
                </a:rPr>
                <a:t>DDOS ATTACKS</a:t>
              </a:r>
            </a:p>
          </p:txBody>
        </p:sp>
      </p:grpSp>
      <p:grpSp>
        <p:nvGrpSpPr>
          <p:cNvPr id="125" name="Group 124">
            <a:extLst>
              <a:ext uri="{FF2B5EF4-FFF2-40B4-BE49-F238E27FC236}">
                <a16:creationId xmlns:a16="http://schemas.microsoft.com/office/drawing/2014/main" id="{2D924722-A988-488F-A00C-D89F2E84E95A}"/>
              </a:ext>
            </a:extLst>
          </p:cNvPr>
          <p:cNvGrpSpPr/>
          <p:nvPr/>
        </p:nvGrpSpPr>
        <p:grpSpPr>
          <a:xfrm>
            <a:off x="626187" y="2741248"/>
            <a:ext cx="5716772" cy="398428"/>
            <a:chOff x="1046334" y="2544898"/>
            <a:chExt cx="7124486" cy="474971"/>
          </a:xfrm>
        </p:grpSpPr>
        <p:sp>
          <p:nvSpPr>
            <p:cNvPr id="222" name="Rectangle 221">
              <a:extLst>
                <a:ext uri="{FF2B5EF4-FFF2-40B4-BE49-F238E27FC236}">
                  <a16:creationId xmlns:a16="http://schemas.microsoft.com/office/drawing/2014/main" id="{83C97512-840A-48A0-B48F-C3781FF6F040}"/>
                </a:ext>
              </a:extLst>
            </p:cNvPr>
            <p:cNvSpPr/>
            <p:nvPr/>
          </p:nvSpPr>
          <p:spPr>
            <a:xfrm>
              <a:off x="4545655" y="2567229"/>
              <a:ext cx="3625165" cy="356228"/>
            </a:xfrm>
            <a:prstGeom prst="rect">
              <a:avLst/>
            </a:prstGeom>
          </p:spPr>
          <p:txBody>
            <a:bodyPr wrap="square">
              <a:spAutoFit/>
            </a:bodyPr>
            <a:lstStyle/>
            <a:p>
              <a:r>
                <a:rPr lang="en-US" sz="1200" b="1">
                  <a:solidFill>
                    <a:schemeClr val="bg1"/>
                  </a:solidFill>
                </a:rPr>
                <a:t>PROTOCOL VALIDATION</a:t>
              </a:r>
              <a:endParaRPr lang="en-US" sz="1200">
                <a:solidFill>
                  <a:schemeClr val="bg1"/>
                </a:solidFill>
              </a:endParaRPr>
            </a:p>
          </p:txBody>
        </p:sp>
        <p:sp>
          <p:nvSpPr>
            <p:cNvPr id="223" name="Rectangle 222">
              <a:extLst>
                <a:ext uri="{FF2B5EF4-FFF2-40B4-BE49-F238E27FC236}">
                  <a16:creationId xmlns:a16="http://schemas.microsoft.com/office/drawing/2014/main" id="{4F0F8E6B-25A8-42D3-B9D9-E4707EA51B81}"/>
                </a:ext>
              </a:extLst>
            </p:cNvPr>
            <p:cNvSpPr/>
            <p:nvPr/>
          </p:nvSpPr>
          <p:spPr>
            <a:xfrm>
              <a:off x="1046334" y="2544898"/>
              <a:ext cx="3057783" cy="474971"/>
            </a:xfrm>
            <a:prstGeom prst="rect">
              <a:avLst/>
            </a:prstGeom>
          </p:spPr>
          <p:txBody>
            <a:bodyPr wrap="square">
              <a:spAutoFit/>
            </a:bodyPr>
            <a:lstStyle/>
            <a:p>
              <a:pPr algn="ctr"/>
              <a:r>
                <a:rPr lang="en-US" sz="900">
                  <a:solidFill>
                    <a:schemeClr val="bg1"/>
                  </a:solidFill>
                </a:rPr>
                <a:t>IMPROPER</a:t>
              </a:r>
              <a:br>
                <a:rPr lang="en-US" sz="900">
                  <a:solidFill>
                    <a:schemeClr val="bg1"/>
                  </a:solidFill>
                </a:rPr>
              </a:br>
              <a:r>
                <a:rPr lang="en-US" sz="900">
                  <a:solidFill>
                    <a:schemeClr val="bg1"/>
                  </a:solidFill>
                </a:rPr>
                <a:t>HTTP RFC</a:t>
              </a:r>
            </a:p>
          </p:txBody>
        </p:sp>
      </p:grpSp>
      <p:grpSp>
        <p:nvGrpSpPr>
          <p:cNvPr id="126" name="Group 125">
            <a:extLst>
              <a:ext uri="{FF2B5EF4-FFF2-40B4-BE49-F238E27FC236}">
                <a16:creationId xmlns:a16="http://schemas.microsoft.com/office/drawing/2014/main" id="{557A3C78-4DEB-460B-8F36-B3FDDE73E8F7}"/>
              </a:ext>
            </a:extLst>
          </p:cNvPr>
          <p:cNvGrpSpPr/>
          <p:nvPr/>
        </p:nvGrpSpPr>
        <p:grpSpPr>
          <a:xfrm>
            <a:off x="626187" y="3222343"/>
            <a:ext cx="5716772" cy="398428"/>
            <a:chOff x="3715312" y="4596426"/>
            <a:chExt cx="7124486" cy="474972"/>
          </a:xfrm>
        </p:grpSpPr>
        <p:sp>
          <p:nvSpPr>
            <p:cNvPr id="220" name="Rectangle 219">
              <a:extLst>
                <a:ext uri="{FF2B5EF4-FFF2-40B4-BE49-F238E27FC236}">
                  <a16:creationId xmlns:a16="http://schemas.microsoft.com/office/drawing/2014/main" id="{AB3D3D09-EE00-40FF-834D-CB9BE574E419}"/>
                </a:ext>
              </a:extLst>
            </p:cNvPr>
            <p:cNvSpPr/>
            <p:nvPr/>
          </p:nvSpPr>
          <p:spPr>
            <a:xfrm>
              <a:off x="7214633" y="4646490"/>
              <a:ext cx="3625165" cy="356229"/>
            </a:xfrm>
            <a:prstGeom prst="rect">
              <a:avLst/>
            </a:prstGeom>
          </p:spPr>
          <p:txBody>
            <a:bodyPr wrap="square">
              <a:spAutoFit/>
            </a:bodyPr>
            <a:lstStyle/>
            <a:p>
              <a:r>
                <a:rPr lang="en-US" sz="1200" b="1">
                  <a:solidFill>
                    <a:schemeClr val="bg1"/>
                  </a:solidFill>
                </a:rPr>
                <a:t>ATTACK SIGNATURES</a:t>
              </a:r>
              <a:endParaRPr lang="en-US" sz="1200">
                <a:solidFill>
                  <a:schemeClr val="bg1"/>
                </a:solidFill>
              </a:endParaRPr>
            </a:p>
          </p:txBody>
        </p:sp>
        <p:sp>
          <p:nvSpPr>
            <p:cNvPr id="221" name="Rectangle 220">
              <a:extLst>
                <a:ext uri="{FF2B5EF4-FFF2-40B4-BE49-F238E27FC236}">
                  <a16:creationId xmlns:a16="http://schemas.microsoft.com/office/drawing/2014/main" id="{130EE51F-49D4-4BD1-8BC3-10AEC77DDE8E}"/>
                </a:ext>
              </a:extLst>
            </p:cNvPr>
            <p:cNvSpPr/>
            <p:nvPr/>
          </p:nvSpPr>
          <p:spPr>
            <a:xfrm>
              <a:off x="3715312" y="4596426"/>
              <a:ext cx="3057783" cy="474972"/>
            </a:xfrm>
            <a:prstGeom prst="rect">
              <a:avLst/>
            </a:prstGeom>
          </p:spPr>
          <p:txBody>
            <a:bodyPr wrap="square">
              <a:spAutoFit/>
            </a:bodyPr>
            <a:lstStyle/>
            <a:p>
              <a:pPr algn="ctr"/>
              <a:r>
                <a:rPr lang="en-US" sz="900">
                  <a:solidFill>
                    <a:schemeClr val="bg1"/>
                  </a:solidFill>
                </a:rPr>
                <a:t>KNOWN APPLICATION</a:t>
              </a:r>
            </a:p>
            <a:p>
              <a:pPr algn="ctr"/>
              <a:r>
                <a:rPr lang="en-US" sz="900">
                  <a:solidFill>
                    <a:schemeClr val="bg1"/>
                  </a:solidFill>
                </a:rPr>
                <a:t>ATTACK TYPES</a:t>
              </a:r>
            </a:p>
          </p:txBody>
        </p:sp>
      </p:grpSp>
      <p:grpSp>
        <p:nvGrpSpPr>
          <p:cNvPr id="127" name="Group 126">
            <a:extLst>
              <a:ext uri="{FF2B5EF4-FFF2-40B4-BE49-F238E27FC236}">
                <a16:creationId xmlns:a16="http://schemas.microsoft.com/office/drawing/2014/main" id="{F5C198EF-4F88-4990-9E07-05AE9C93E179}"/>
              </a:ext>
            </a:extLst>
          </p:cNvPr>
          <p:cNvGrpSpPr/>
          <p:nvPr/>
        </p:nvGrpSpPr>
        <p:grpSpPr>
          <a:xfrm>
            <a:off x="640390" y="3702859"/>
            <a:ext cx="5716772" cy="398427"/>
            <a:chOff x="3715312" y="5189983"/>
            <a:chExt cx="7124486" cy="474972"/>
          </a:xfrm>
        </p:grpSpPr>
        <p:sp>
          <p:nvSpPr>
            <p:cNvPr id="218" name="Rectangle 217">
              <a:extLst>
                <a:ext uri="{FF2B5EF4-FFF2-40B4-BE49-F238E27FC236}">
                  <a16:creationId xmlns:a16="http://schemas.microsoft.com/office/drawing/2014/main" id="{91CC6563-C427-43BE-B075-08BE6C68EDA6}"/>
                </a:ext>
              </a:extLst>
            </p:cNvPr>
            <p:cNvSpPr/>
            <p:nvPr/>
          </p:nvSpPr>
          <p:spPr>
            <a:xfrm>
              <a:off x="7214633" y="5235561"/>
              <a:ext cx="3625165" cy="356229"/>
            </a:xfrm>
            <a:prstGeom prst="rect">
              <a:avLst/>
            </a:prstGeom>
          </p:spPr>
          <p:txBody>
            <a:bodyPr wrap="square">
              <a:spAutoFit/>
            </a:bodyPr>
            <a:lstStyle/>
            <a:p>
              <a:r>
                <a:rPr lang="en-US" sz="1200" b="1">
                  <a:solidFill>
                    <a:schemeClr val="bg1"/>
                  </a:solidFill>
                </a:rPr>
                <a:t>ANTIVIRUS/DLP</a:t>
              </a:r>
              <a:endParaRPr lang="en-US" sz="1200">
                <a:solidFill>
                  <a:schemeClr val="bg1"/>
                </a:solidFill>
              </a:endParaRPr>
            </a:p>
          </p:txBody>
        </p:sp>
        <p:sp>
          <p:nvSpPr>
            <p:cNvPr id="219" name="Rectangle 218">
              <a:extLst>
                <a:ext uri="{FF2B5EF4-FFF2-40B4-BE49-F238E27FC236}">
                  <a16:creationId xmlns:a16="http://schemas.microsoft.com/office/drawing/2014/main" id="{4F70BFA9-43EC-45F8-8C17-EA599F9997B7}"/>
                </a:ext>
              </a:extLst>
            </p:cNvPr>
            <p:cNvSpPr/>
            <p:nvPr/>
          </p:nvSpPr>
          <p:spPr>
            <a:xfrm>
              <a:off x="3715312" y="5189983"/>
              <a:ext cx="3057783" cy="474972"/>
            </a:xfrm>
            <a:prstGeom prst="rect">
              <a:avLst/>
            </a:prstGeom>
          </p:spPr>
          <p:txBody>
            <a:bodyPr wrap="square">
              <a:spAutoFit/>
            </a:bodyPr>
            <a:lstStyle/>
            <a:p>
              <a:pPr algn="ctr"/>
              <a:r>
                <a:rPr lang="en-US" sz="900">
                  <a:solidFill>
                    <a:schemeClr val="bg1"/>
                  </a:solidFill>
                </a:rPr>
                <a:t>VIRUSES, MALWARE, </a:t>
              </a:r>
              <a:br>
                <a:rPr lang="en-US" sz="900">
                  <a:solidFill>
                    <a:schemeClr val="bg1"/>
                  </a:solidFill>
                </a:rPr>
              </a:br>
              <a:r>
                <a:rPr lang="en-US" sz="900">
                  <a:solidFill>
                    <a:schemeClr val="bg1"/>
                  </a:solidFill>
                </a:rPr>
                <a:t>LOSS OF DATA</a:t>
              </a:r>
            </a:p>
          </p:txBody>
        </p:sp>
      </p:grpSp>
      <p:pic>
        <p:nvPicPr>
          <p:cNvPr id="133" name="Picture 80">
            <a:extLst>
              <a:ext uri="{FF2B5EF4-FFF2-40B4-BE49-F238E27FC236}">
                <a16:creationId xmlns:a16="http://schemas.microsoft.com/office/drawing/2014/main" id="{C0B64A72-EE8E-4E98-8057-253D8A18CDF3}"/>
              </a:ext>
            </a:extLst>
          </p:cNvPr>
          <p:cNvPicPr>
            <a:picLocks noChangeAspect="1"/>
          </p:cNvPicPr>
          <p:nvPr/>
        </p:nvPicPr>
        <p:blipFill>
          <a:blip r:embed="rId5" cstate="hqprint">
            <a:extLst>
              <a:ext uri="{28A0092B-C50C-407E-A947-70E740481C1C}">
                <a14:useLocalDpi xmlns:a14="http://schemas.microsoft.com/office/drawing/2010/main" val="0"/>
              </a:ext>
            </a:extLst>
          </a:blip>
          <a:srcRect/>
          <a:stretch>
            <a:fillRect/>
          </a:stretch>
        </p:blipFill>
        <p:spPr bwMode="auto">
          <a:xfrm>
            <a:off x="6082619" y="3765775"/>
            <a:ext cx="192975" cy="2576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4" name="Picture 173">
            <a:extLst>
              <a:ext uri="{FF2B5EF4-FFF2-40B4-BE49-F238E27FC236}">
                <a16:creationId xmlns:a16="http://schemas.microsoft.com/office/drawing/2014/main" id="{46F097A8-AB35-4086-A8DA-340DC14AF481}"/>
              </a:ext>
            </a:extLst>
          </p:cNvPr>
          <p:cNvPicPr>
            <a:picLocks noChangeAspect="1"/>
          </p:cNvPicPr>
          <p:nvPr/>
        </p:nvPicPr>
        <p:blipFill>
          <a:blip r:embed="rId6" cstate="hqprint">
            <a:extLst>
              <a:ext uri="{28A0092B-C50C-407E-A947-70E740481C1C}">
                <a14:useLocalDpi xmlns:a14="http://schemas.microsoft.com/office/drawing/2010/main" val="0"/>
              </a:ext>
            </a:extLst>
          </a:blip>
          <a:srcRect/>
          <a:stretch>
            <a:fillRect/>
          </a:stretch>
        </p:blipFill>
        <p:spPr bwMode="auto">
          <a:xfrm>
            <a:off x="6082423" y="3264068"/>
            <a:ext cx="193171" cy="2576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5" name="Picture 165">
            <a:extLst>
              <a:ext uri="{FF2B5EF4-FFF2-40B4-BE49-F238E27FC236}">
                <a16:creationId xmlns:a16="http://schemas.microsoft.com/office/drawing/2014/main" id="{E7EADE99-75A2-4321-91CC-6DCA6B414C49}"/>
              </a:ext>
            </a:extLst>
          </p:cNvPr>
          <p:cNvPicPr>
            <a:picLocks noChangeAspect="1"/>
          </p:cNvPicPr>
          <p:nvPr/>
        </p:nvPicPr>
        <p:blipFill>
          <a:blip r:embed="rId7" cstate="hqprint">
            <a:extLst>
              <a:ext uri="{28A0092B-C50C-407E-A947-70E740481C1C}">
                <a14:useLocalDpi xmlns:a14="http://schemas.microsoft.com/office/drawing/2010/main" val="0"/>
              </a:ext>
            </a:extLst>
          </a:blip>
          <a:srcRect/>
          <a:stretch>
            <a:fillRect/>
          </a:stretch>
        </p:blipFill>
        <p:spPr bwMode="auto">
          <a:xfrm>
            <a:off x="6082618" y="1791306"/>
            <a:ext cx="192976" cy="2576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42" name="Rectangle 141">
            <a:extLst>
              <a:ext uri="{FF2B5EF4-FFF2-40B4-BE49-F238E27FC236}">
                <a16:creationId xmlns:a16="http://schemas.microsoft.com/office/drawing/2014/main" id="{CC081403-4EA0-4492-9753-6A2E90DCD643}"/>
              </a:ext>
            </a:extLst>
          </p:cNvPr>
          <p:cNvSpPr/>
          <p:nvPr/>
        </p:nvSpPr>
        <p:spPr>
          <a:xfrm>
            <a:off x="478423" y="1428749"/>
            <a:ext cx="2748857" cy="307777"/>
          </a:xfrm>
          <a:prstGeom prst="rect">
            <a:avLst/>
          </a:prstGeom>
        </p:spPr>
        <p:txBody>
          <a:bodyPr wrap="square">
            <a:spAutoFit/>
          </a:bodyPr>
          <a:lstStyle/>
          <a:p>
            <a:pPr algn="ctr"/>
            <a:r>
              <a:rPr lang="en-US" sz="1400" b="1" dirty="0">
                <a:latin typeface="Arial Black" panose="020B0604020202020204" pitchFamily="34" charset="0"/>
                <a:cs typeface="Arial Black" panose="020B0604020202020204" pitchFamily="34" charset="0"/>
              </a:rPr>
              <a:t>ATTACKS/THREATS</a:t>
            </a:r>
          </a:p>
        </p:txBody>
      </p:sp>
      <p:sp>
        <p:nvSpPr>
          <p:cNvPr id="30" name="Slide Number Placeholder 3">
            <a:extLst>
              <a:ext uri="{FF2B5EF4-FFF2-40B4-BE49-F238E27FC236}">
                <a16:creationId xmlns:a16="http://schemas.microsoft.com/office/drawing/2014/main" id="{7222F801-9F5A-4043-8B30-A0AC41B483CE}"/>
              </a:ext>
            </a:extLst>
          </p:cNvPr>
          <p:cNvSpPr txBox="1">
            <a:spLocks/>
          </p:cNvSpPr>
          <p:nvPr/>
        </p:nvSpPr>
        <p:spPr>
          <a:xfrm>
            <a:off x="11137006" y="6306213"/>
            <a:ext cx="408214" cy="229525"/>
          </a:xfrm>
          <a:prstGeom prst="rect">
            <a:avLst/>
          </a:prstGeom>
        </p:spPr>
        <p:txBody>
          <a:bodyPr/>
          <a:lstStyle>
            <a:defPPr>
              <a:defRPr lang="en-US"/>
            </a:defPPr>
            <a:lvl1pPr marL="0" algn="r"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5B1FFF2-01DA-7E47-96DE-3A9C2731591A}" type="slidenum">
              <a:rPr lang="en-US" smtClean="0"/>
              <a:pPr/>
              <a:t>3</a:t>
            </a:fld>
            <a:endParaRPr lang="en-US" dirty="0"/>
          </a:p>
        </p:txBody>
      </p:sp>
    </p:spTree>
    <p:extLst>
      <p:ext uri="{BB962C8B-B14F-4D97-AF65-F5344CB8AC3E}">
        <p14:creationId xmlns:p14="http://schemas.microsoft.com/office/powerpoint/2010/main" val="375029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4D694F8-80DB-41CB-BA6A-7B942F90570C}"/>
              </a:ext>
            </a:extLst>
          </p:cNvPr>
          <p:cNvSpPr>
            <a:spLocks noGrp="1"/>
          </p:cNvSpPr>
          <p:nvPr>
            <p:ph type="title"/>
          </p:nvPr>
        </p:nvSpPr>
        <p:spPr>
          <a:xfrm>
            <a:off x="503949" y="169216"/>
            <a:ext cx="10837164" cy="1325563"/>
          </a:xfrm>
        </p:spPr>
        <p:txBody>
          <a:bodyPr/>
          <a:lstStyle/>
          <a:p>
            <a:r>
              <a:rPr lang="en-US" sz="3600" dirty="0"/>
              <a:t>FortiWeb Employs 2 Layers of Machine Learning</a:t>
            </a:r>
            <a:endParaRPr lang="en-US" sz="3600" b="0" dirty="0"/>
          </a:p>
        </p:txBody>
      </p:sp>
      <p:sp>
        <p:nvSpPr>
          <p:cNvPr id="147" name="Right Arrow 151">
            <a:extLst>
              <a:ext uri="{FF2B5EF4-FFF2-40B4-BE49-F238E27FC236}">
                <a16:creationId xmlns:a16="http://schemas.microsoft.com/office/drawing/2014/main" id="{49B518BA-55F4-4FA7-AB7E-22ACE6B76194}"/>
              </a:ext>
            </a:extLst>
          </p:cNvPr>
          <p:cNvSpPr/>
          <p:nvPr/>
        </p:nvSpPr>
        <p:spPr>
          <a:xfrm>
            <a:off x="5270550" y="2146488"/>
            <a:ext cx="1486255" cy="972980"/>
          </a:xfrm>
          <a:prstGeom prst="rightArrow">
            <a:avLst>
              <a:gd name="adj1" fmla="val 50000"/>
              <a:gd name="adj2" fmla="val 3562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4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rPr>
              <a:t>Anomalies</a:t>
            </a:r>
          </a:p>
        </p:txBody>
      </p:sp>
      <p:grpSp>
        <p:nvGrpSpPr>
          <p:cNvPr id="5" name="Group 4">
            <a:extLst>
              <a:ext uri="{FF2B5EF4-FFF2-40B4-BE49-F238E27FC236}">
                <a16:creationId xmlns:a16="http://schemas.microsoft.com/office/drawing/2014/main" id="{C594BE05-4DA1-4E76-8028-43E202E7E6B0}"/>
              </a:ext>
            </a:extLst>
          </p:cNvPr>
          <p:cNvGrpSpPr/>
          <p:nvPr/>
        </p:nvGrpSpPr>
        <p:grpSpPr>
          <a:xfrm>
            <a:off x="1168784" y="1360223"/>
            <a:ext cx="3804478" cy="4059334"/>
            <a:chOff x="1168784" y="1360223"/>
            <a:chExt cx="3804478" cy="4059334"/>
          </a:xfrm>
        </p:grpSpPr>
        <p:grpSp>
          <p:nvGrpSpPr>
            <p:cNvPr id="4" name="Group 3">
              <a:extLst>
                <a:ext uri="{FF2B5EF4-FFF2-40B4-BE49-F238E27FC236}">
                  <a16:creationId xmlns:a16="http://schemas.microsoft.com/office/drawing/2014/main" id="{3F682D41-3819-40A8-8B05-5F2B3A2096F2}"/>
                </a:ext>
              </a:extLst>
            </p:cNvPr>
            <p:cNvGrpSpPr/>
            <p:nvPr/>
          </p:nvGrpSpPr>
          <p:grpSpPr>
            <a:xfrm>
              <a:off x="1168784" y="1360223"/>
              <a:ext cx="3804478" cy="3554209"/>
              <a:chOff x="1168784" y="1360223"/>
              <a:chExt cx="3804478" cy="3554209"/>
            </a:xfrm>
          </p:grpSpPr>
          <p:sp>
            <p:nvSpPr>
              <p:cNvPr id="108" name="TextBox 107">
                <a:extLst>
                  <a:ext uri="{FF2B5EF4-FFF2-40B4-BE49-F238E27FC236}">
                    <a16:creationId xmlns:a16="http://schemas.microsoft.com/office/drawing/2014/main" id="{4E75311D-1D3C-4F88-978A-3CC05D01FBD4}"/>
                  </a:ext>
                </a:extLst>
              </p:cNvPr>
              <p:cNvSpPr txBox="1"/>
              <p:nvPr/>
            </p:nvSpPr>
            <p:spPr>
              <a:xfrm>
                <a:off x="2976374" y="1360223"/>
                <a:ext cx="1996888" cy="646331"/>
              </a:xfrm>
              <a:prstGeom prst="rect">
                <a:avLst/>
              </a:prstGeom>
              <a:noFill/>
            </p:spPr>
            <p:txBody>
              <a:bodyPr wrap="square" rtlCol="0">
                <a:spAutoFit/>
              </a:bodyPr>
              <a:lstStyle/>
              <a:p>
                <a:pPr marL="0" marR="0" lvl="0" indent="0" algn="ctr" defTabSz="91424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Black" panose="020B0604020202020204" pitchFamily="34" charset="0"/>
                    <a:ea typeface="+mn-ea"/>
                    <a:cs typeface="Arial Black" panose="020B0604020202020204" pitchFamily="34" charset="0"/>
                  </a:rPr>
                  <a:t>ANOMALY DETECTION</a:t>
                </a:r>
              </a:p>
            </p:txBody>
          </p:sp>
          <p:sp>
            <p:nvSpPr>
              <p:cNvPr id="109" name="Right Arrow 6">
                <a:extLst>
                  <a:ext uri="{FF2B5EF4-FFF2-40B4-BE49-F238E27FC236}">
                    <a16:creationId xmlns:a16="http://schemas.microsoft.com/office/drawing/2014/main" id="{DBCA3591-4970-4A97-8DE0-6669FA011D82}"/>
                  </a:ext>
                </a:extLst>
              </p:cNvPr>
              <p:cNvSpPr/>
              <p:nvPr/>
            </p:nvSpPr>
            <p:spPr>
              <a:xfrm>
                <a:off x="1168784" y="2146488"/>
                <a:ext cx="1486255" cy="972980"/>
              </a:xfrm>
              <a:prstGeom prst="rightArrow">
                <a:avLst>
                  <a:gd name="adj1" fmla="val 50000"/>
                  <a:gd name="adj2" fmla="val 35624"/>
                </a:avLst>
              </a:prstGeom>
              <a:solidFill>
                <a:srgbClr val="79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4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rPr>
                  <a:t>Application Traffic</a:t>
                </a:r>
              </a:p>
            </p:txBody>
          </p:sp>
          <p:sp>
            <p:nvSpPr>
              <p:cNvPr id="110" name="Rectangle 109">
                <a:extLst>
                  <a:ext uri="{FF2B5EF4-FFF2-40B4-BE49-F238E27FC236}">
                    <a16:creationId xmlns:a16="http://schemas.microsoft.com/office/drawing/2014/main" id="{ACAFD53C-FDCA-48D6-A46C-0B4D6E7F07E8}"/>
                  </a:ext>
                </a:extLst>
              </p:cNvPr>
              <p:cNvSpPr/>
              <p:nvPr/>
            </p:nvSpPr>
            <p:spPr bwMode="invGray">
              <a:xfrm>
                <a:off x="2976374" y="2036710"/>
                <a:ext cx="1996888" cy="2877722"/>
              </a:xfrm>
              <a:prstGeom prst="rect">
                <a:avLst/>
              </a:prstGeom>
              <a:solidFill>
                <a:schemeClr val="accent5"/>
              </a:solidFill>
              <a:ln w="9525">
                <a:noFill/>
                <a:round/>
                <a:headEnd/>
                <a:tailE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4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pic>
            <p:nvPicPr>
              <p:cNvPr id="123" name="Picture 122">
                <a:extLst>
                  <a:ext uri="{FF2B5EF4-FFF2-40B4-BE49-F238E27FC236}">
                    <a16:creationId xmlns:a16="http://schemas.microsoft.com/office/drawing/2014/main" id="{DD1B7D5C-97E9-44D4-BD83-B4F2F5343146}"/>
                  </a:ext>
                </a:extLst>
              </p:cNvPr>
              <p:cNvPicPr>
                <a:picLocks noChangeAspect="1"/>
              </p:cNvPicPr>
              <p:nvPr/>
            </p:nvPicPr>
            <p:blipFill>
              <a:blip r:embed="rId3"/>
              <a:stretch>
                <a:fillRect/>
              </a:stretch>
            </p:blipFill>
            <p:spPr>
              <a:xfrm>
                <a:off x="3407977" y="2257209"/>
                <a:ext cx="1042655" cy="960985"/>
              </a:xfrm>
              <a:prstGeom prst="rect">
                <a:avLst/>
              </a:prstGeom>
            </p:spPr>
          </p:pic>
        </p:grpSp>
        <p:sp>
          <p:nvSpPr>
            <p:cNvPr id="14" name="TextBox 13">
              <a:extLst>
                <a:ext uri="{FF2B5EF4-FFF2-40B4-BE49-F238E27FC236}">
                  <a16:creationId xmlns:a16="http://schemas.microsoft.com/office/drawing/2014/main" id="{EAAC2714-9FF1-4664-84CD-410815F2B074}"/>
                </a:ext>
              </a:extLst>
            </p:cNvPr>
            <p:cNvSpPr txBox="1"/>
            <p:nvPr/>
          </p:nvSpPr>
          <p:spPr>
            <a:xfrm>
              <a:off x="2979684" y="3305106"/>
              <a:ext cx="1990268" cy="2114451"/>
            </a:xfrm>
            <a:prstGeom prst="rect">
              <a:avLst/>
            </a:prstGeom>
            <a:solidFill>
              <a:srgbClr val="002060"/>
            </a:solidFill>
          </p:spPr>
          <p:style>
            <a:lnRef idx="2">
              <a:schemeClr val="accent5">
                <a:shade val="50000"/>
              </a:schemeClr>
            </a:lnRef>
            <a:fillRef idx="1">
              <a:schemeClr val="accent5"/>
            </a:fillRef>
            <a:effectRef idx="0">
              <a:schemeClr val="accent5"/>
            </a:effectRef>
            <a:fontRef idx="minor">
              <a:schemeClr val="lt1"/>
            </a:fontRef>
          </p:style>
          <p:txBody>
            <a:bodyPr wrap="square">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Arial" panose="020B0604020202020204"/>
                  <a:ea typeface="+mn-ea"/>
                  <a:cs typeface="+mn-cs"/>
                </a:rPr>
                <a:t>Unsupervised Learning (clustering)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FFFFFF"/>
                </a:solidFill>
                <a:effectLst/>
                <a:uLnTx/>
                <a:uFillTx/>
                <a:latin typeface="Arial" panose="020B0604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FF0000"/>
                  </a:solidFill>
                  <a:latin typeface="Arial" panose="020B0604020202020204"/>
                </a:rPr>
                <a:t>“Understand the application”</a:t>
              </a:r>
              <a:endParaRPr kumimoji="0" lang="en-US" sz="1800" b="1" i="0" u="none" strike="noStrike" kern="1200" cap="none" spc="0" normalizeH="0" baseline="0" noProof="0" dirty="0">
                <a:ln>
                  <a:noFill/>
                </a:ln>
                <a:solidFill>
                  <a:srgbClr val="FF0000"/>
                </a:solidFill>
                <a:effectLst/>
                <a:uLnTx/>
                <a:uFillTx/>
                <a:latin typeface="Arial" panose="020B0604020202020204"/>
              </a:endParaRPr>
            </a:p>
          </p:txBody>
        </p:sp>
      </p:grpSp>
      <p:sp>
        <p:nvSpPr>
          <p:cNvPr id="19" name="Right Arrow 151">
            <a:extLst>
              <a:ext uri="{FF2B5EF4-FFF2-40B4-BE49-F238E27FC236}">
                <a16:creationId xmlns:a16="http://schemas.microsoft.com/office/drawing/2014/main" id="{2F8129C3-AAC9-4447-B923-4B3FFC2F54BD}"/>
              </a:ext>
            </a:extLst>
          </p:cNvPr>
          <p:cNvSpPr/>
          <p:nvPr/>
        </p:nvSpPr>
        <p:spPr>
          <a:xfrm>
            <a:off x="5639305" y="5576147"/>
            <a:ext cx="5924510" cy="972980"/>
          </a:xfrm>
          <a:prstGeom prst="rightArrow">
            <a:avLst>
              <a:gd name="adj1" fmla="val 50000"/>
              <a:gd name="adj2" fmla="val 35624"/>
            </a:avLst>
          </a:prstGeom>
          <a:solidFill>
            <a:srgbClr val="00B050"/>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2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2" name="Rectangle 1">
            <a:extLst>
              <a:ext uri="{FF2B5EF4-FFF2-40B4-BE49-F238E27FC236}">
                <a16:creationId xmlns:a16="http://schemas.microsoft.com/office/drawing/2014/main" id="{EBF8BF3F-0D99-47C3-A773-E7DB98ABD051}"/>
              </a:ext>
            </a:extLst>
          </p:cNvPr>
          <p:cNvSpPr/>
          <p:nvPr/>
        </p:nvSpPr>
        <p:spPr>
          <a:xfrm>
            <a:off x="5270550" y="4763154"/>
            <a:ext cx="856686" cy="48793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90000"/>
              </a:lnSpc>
              <a:spcBef>
                <a:spcPts val="30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Normal</a:t>
            </a:r>
            <a:endParaRPr kumimoji="0" lang="fr-FR" sz="1400" b="0" i="0" u="none" strike="noStrike" kern="1200" cap="none" spc="0" normalizeH="0" baseline="0" noProof="0" dirty="0" err="1">
              <a:ln>
                <a:noFill/>
              </a:ln>
              <a:solidFill>
                <a:srgbClr val="FFFFFF"/>
              </a:solidFill>
              <a:effectLst/>
              <a:uLnTx/>
              <a:uFillTx/>
              <a:latin typeface="Arial" panose="020B0604020202020204"/>
              <a:ea typeface="+mn-ea"/>
              <a:cs typeface="+mn-cs"/>
            </a:endParaRPr>
          </a:p>
        </p:txBody>
      </p:sp>
      <p:sp>
        <p:nvSpPr>
          <p:cNvPr id="20" name="Rectangle 19">
            <a:extLst>
              <a:ext uri="{FF2B5EF4-FFF2-40B4-BE49-F238E27FC236}">
                <a16:creationId xmlns:a16="http://schemas.microsoft.com/office/drawing/2014/main" id="{C986F190-341B-4ADC-8BEE-3E2A0891F342}"/>
              </a:ext>
            </a:extLst>
          </p:cNvPr>
          <p:cNvSpPr/>
          <p:nvPr/>
        </p:nvSpPr>
        <p:spPr>
          <a:xfrm rot="5400000">
            <a:off x="5489827" y="5355321"/>
            <a:ext cx="786886" cy="48793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90000"/>
              </a:lnSpc>
              <a:spcBef>
                <a:spcPts val="300"/>
              </a:spcBef>
              <a:spcAft>
                <a:spcPts val="0"/>
              </a:spcAft>
              <a:buClrTx/>
              <a:buSzTx/>
              <a:buFontTx/>
              <a:buNone/>
              <a:tabLst/>
              <a:defRPr/>
            </a:pPr>
            <a:endParaRPr kumimoji="0" lang="fr-FR" sz="1400" b="0" i="0" u="none" strike="noStrike" kern="1200" cap="none" spc="0" normalizeH="0" baseline="0" noProof="0" dirty="0" err="1">
              <a:ln>
                <a:noFill/>
              </a:ln>
              <a:solidFill>
                <a:srgbClr val="FFFFFF"/>
              </a:solidFill>
              <a:effectLst/>
              <a:uLnTx/>
              <a:uFillTx/>
              <a:latin typeface="Arial" panose="020B0604020202020204"/>
              <a:ea typeface="+mn-ea"/>
              <a:cs typeface="+mn-cs"/>
            </a:endParaRPr>
          </a:p>
        </p:txBody>
      </p:sp>
      <p:sp>
        <p:nvSpPr>
          <p:cNvPr id="193" name="Right Arrow 185">
            <a:extLst>
              <a:ext uri="{FF2B5EF4-FFF2-40B4-BE49-F238E27FC236}">
                <a16:creationId xmlns:a16="http://schemas.microsoft.com/office/drawing/2014/main" id="{430397DD-2E5F-46F1-81F7-E8E8B54E775E}"/>
              </a:ext>
            </a:extLst>
          </p:cNvPr>
          <p:cNvSpPr/>
          <p:nvPr/>
        </p:nvSpPr>
        <p:spPr>
          <a:xfrm>
            <a:off x="9162324" y="2146488"/>
            <a:ext cx="1486255" cy="972980"/>
          </a:xfrm>
          <a:prstGeom prst="rightArrow">
            <a:avLst>
              <a:gd name="adj1" fmla="val 50000"/>
              <a:gd name="adj2" fmla="val 3562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4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Threats</a:t>
            </a:r>
          </a:p>
        </p:txBody>
      </p:sp>
      <p:sp>
        <p:nvSpPr>
          <p:cNvPr id="21" name="Rectangle 20">
            <a:extLst>
              <a:ext uri="{FF2B5EF4-FFF2-40B4-BE49-F238E27FC236}">
                <a16:creationId xmlns:a16="http://schemas.microsoft.com/office/drawing/2014/main" id="{D27AB415-FB8B-4D7E-B914-A9762FE11B7A}"/>
              </a:ext>
            </a:extLst>
          </p:cNvPr>
          <p:cNvSpPr/>
          <p:nvPr/>
        </p:nvSpPr>
        <p:spPr>
          <a:xfrm>
            <a:off x="9162324" y="4763155"/>
            <a:ext cx="856686" cy="48793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90000"/>
              </a:lnSpc>
              <a:spcBef>
                <a:spcPts val="30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Normal</a:t>
            </a:r>
            <a:endParaRPr kumimoji="0" lang="fr-FR" sz="1400" b="0" i="0" u="none" strike="noStrike" kern="1200" cap="none" spc="0" normalizeH="0" baseline="0" noProof="0" dirty="0" err="1">
              <a:ln>
                <a:noFill/>
              </a:ln>
              <a:solidFill>
                <a:srgbClr val="FFFFFF"/>
              </a:solidFill>
              <a:effectLst/>
              <a:uLnTx/>
              <a:uFillTx/>
              <a:latin typeface="Arial" panose="020B0604020202020204"/>
              <a:ea typeface="+mn-ea"/>
              <a:cs typeface="+mn-cs"/>
            </a:endParaRPr>
          </a:p>
        </p:txBody>
      </p:sp>
      <p:sp>
        <p:nvSpPr>
          <p:cNvPr id="22" name="Rectangle 21">
            <a:extLst>
              <a:ext uri="{FF2B5EF4-FFF2-40B4-BE49-F238E27FC236}">
                <a16:creationId xmlns:a16="http://schemas.microsoft.com/office/drawing/2014/main" id="{FDEE8CC1-0BBD-45CE-A552-69298AB6D080}"/>
              </a:ext>
            </a:extLst>
          </p:cNvPr>
          <p:cNvSpPr/>
          <p:nvPr/>
        </p:nvSpPr>
        <p:spPr>
          <a:xfrm rot="5400000">
            <a:off x="9381601" y="5355322"/>
            <a:ext cx="786886" cy="48793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90000"/>
              </a:lnSpc>
              <a:spcBef>
                <a:spcPts val="300"/>
              </a:spcBef>
              <a:spcAft>
                <a:spcPts val="0"/>
              </a:spcAft>
              <a:buClrTx/>
              <a:buSzTx/>
              <a:buFontTx/>
              <a:buNone/>
              <a:tabLst/>
              <a:defRPr/>
            </a:pPr>
            <a:endParaRPr kumimoji="0" lang="fr-FR" sz="1400" b="0" i="0" u="none" strike="noStrike" kern="1200" cap="none" spc="0" normalizeH="0" baseline="0" noProof="0" dirty="0" err="1">
              <a:ln>
                <a:noFill/>
              </a:ln>
              <a:solidFill>
                <a:srgbClr val="FFFFFF"/>
              </a:solidFill>
              <a:effectLst/>
              <a:uLnTx/>
              <a:uFillTx/>
              <a:latin typeface="Arial" panose="020B0604020202020204"/>
              <a:ea typeface="+mn-ea"/>
              <a:cs typeface="+mn-cs"/>
            </a:endParaRPr>
          </a:p>
        </p:txBody>
      </p:sp>
      <p:grpSp>
        <p:nvGrpSpPr>
          <p:cNvPr id="7" name="Group 6">
            <a:extLst>
              <a:ext uri="{FF2B5EF4-FFF2-40B4-BE49-F238E27FC236}">
                <a16:creationId xmlns:a16="http://schemas.microsoft.com/office/drawing/2014/main" id="{A8B20C1F-7B07-4A00-80B7-A50C069FFF8F}"/>
              </a:ext>
            </a:extLst>
          </p:cNvPr>
          <p:cNvGrpSpPr/>
          <p:nvPr/>
        </p:nvGrpSpPr>
        <p:grpSpPr>
          <a:xfrm>
            <a:off x="6878586" y="1360223"/>
            <a:ext cx="2065887" cy="4059334"/>
            <a:chOff x="6878586" y="1360223"/>
            <a:chExt cx="2065887" cy="4059334"/>
          </a:xfrm>
        </p:grpSpPr>
        <p:grpSp>
          <p:nvGrpSpPr>
            <p:cNvPr id="181" name="Group 180">
              <a:extLst>
                <a:ext uri="{FF2B5EF4-FFF2-40B4-BE49-F238E27FC236}">
                  <a16:creationId xmlns:a16="http://schemas.microsoft.com/office/drawing/2014/main" id="{43E83794-D6F0-4BF3-B6CF-B9ED7BBEF7C8}"/>
                </a:ext>
              </a:extLst>
            </p:cNvPr>
            <p:cNvGrpSpPr/>
            <p:nvPr/>
          </p:nvGrpSpPr>
          <p:grpSpPr>
            <a:xfrm>
              <a:off x="6878586" y="1360223"/>
              <a:ext cx="2065887" cy="3564215"/>
              <a:chOff x="6531345" y="1541002"/>
              <a:chExt cx="2065887" cy="3564215"/>
            </a:xfrm>
          </p:grpSpPr>
          <p:sp>
            <p:nvSpPr>
              <p:cNvPr id="182" name="TextBox 181">
                <a:extLst>
                  <a:ext uri="{FF2B5EF4-FFF2-40B4-BE49-F238E27FC236}">
                    <a16:creationId xmlns:a16="http://schemas.microsoft.com/office/drawing/2014/main" id="{58028ED1-83DA-4D80-A3DD-54C4155391AA}"/>
                  </a:ext>
                </a:extLst>
              </p:cNvPr>
              <p:cNvSpPr txBox="1"/>
              <p:nvPr/>
            </p:nvSpPr>
            <p:spPr>
              <a:xfrm>
                <a:off x="6531345" y="1541002"/>
                <a:ext cx="1996888" cy="646331"/>
              </a:xfrm>
              <a:prstGeom prst="rect">
                <a:avLst/>
              </a:prstGeom>
              <a:noFill/>
            </p:spPr>
            <p:txBody>
              <a:bodyPr wrap="square" rtlCol="0">
                <a:spAutoFit/>
              </a:bodyPr>
              <a:lstStyle/>
              <a:p>
                <a:pPr marL="0" marR="0" lvl="0" indent="0" algn="ctr" defTabSz="91424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Black" panose="020B0604020202020204" pitchFamily="34" charset="0"/>
                    <a:ea typeface="+mn-ea"/>
                    <a:cs typeface="Arial Black" panose="020B0604020202020204" pitchFamily="34" charset="0"/>
                  </a:rPr>
                  <a:t>THREAT DETECTION</a:t>
                </a:r>
              </a:p>
            </p:txBody>
          </p:sp>
          <p:sp>
            <p:nvSpPr>
              <p:cNvPr id="183" name="Rectangle 182">
                <a:extLst>
                  <a:ext uri="{FF2B5EF4-FFF2-40B4-BE49-F238E27FC236}">
                    <a16:creationId xmlns:a16="http://schemas.microsoft.com/office/drawing/2014/main" id="{330F887B-44E1-4269-B146-63D8530B8476}"/>
                  </a:ext>
                </a:extLst>
              </p:cNvPr>
              <p:cNvSpPr/>
              <p:nvPr/>
            </p:nvSpPr>
            <p:spPr bwMode="invGray">
              <a:xfrm>
                <a:off x="6600344" y="2227495"/>
                <a:ext cx="1996888" cy="2877722"/>
              </a:xfrm>
              <a:prstGeom prst="rect">
                <a:avLst/>
              </a:prstGeom>
              <a:solidFill>
                <a:srgbClr val="C00000"/>
              </a:solidFill>
              <a:ln w="9525">
                <a:noFill/>
                <a:round/>
                <a:headEnd/>
                <a:tailE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4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pic>
            <p:nvPicPr>
              <p:cNvPr id="184" name="Picture 183">
                <a:extLst>
                  <a:ext uri="{FF2B5EF4-FFF2-40B4-BE49-F238E27FC236}">
                    <a16:creationId xmlns:a16="http://schemas.microsoft.com/office/drawing/2014/main" id="{EE35A7FB-9B33-459C-B53F-E3652807BB3D}"/>
                  </a:ext>
                </a:extLst>
              </p:cNvPr>
              <p:cNvPicPr>
                <a:picLocks noChangeAspect="1"/>
              </p:cNvPicPr>
              <p:nvPr/>
            </p:nvPicPr>
            <p:blipFill>
              <a:blip r:embed="rId4"/>
              <a:stretch>
                <a:fillRect/>
              </a:stretch>
            </p:blipFill>
            <p:spPr>
              <a:xfrm>
                <a:off x="7151348" y="2474250"/>
                <a:ext cx="882754" cy="888462"/>
              </a:xfrm>
              <a:prstGeom prst="rect">
                <a:avLst/>
              </a:prstGeom>
            </p:spPr>
          </p:pic>
        </p:grpSp>
        <p:sp>
          <p:nvSpPr>
            <p:cNvPr id="15" name="TextBox 14">
              <a:extLst>
                <a:ext uri="{FF2B5EF4-FFF2-40B4-BE49-F238E27FC236}">
                  <a16:creationId xmlns:a16="http://schemas.microsoft.com/office/drawing/2014/main" id="{2ED83B8B-D5FE-4DDF-9EC0-33D309A2B2B6}"/>
                </a:ext>
              </a:extLst>
            </p:cNvPr>
            <p:cNvSpPr txBox="1"/>
            <p:nvPr/>
          </p:nvSpPr>
          <p:spPr>
            <a:xfrm>
              <a:off x="6954205" y="3305107"/>
              <a:ext cx="1990268" cy="2114450"/>
            </a:xfrm>
            <a:prstGeom prst="rect">
              <a:avLst/>
            </a:prstGeom>
            <a:solidFill>
              <a:srgbClr val="002060"/>
            </a:solidFill>
          </p:spPr>
          <p:style>
            <a:lnRef idx="2">
              <a:schemeClr val="accent5">
                <a:shade val="50000"/>
              </a:schemeClr>
            </a:lnRef>
            <a:fillRef idx="1">
              <a:schemeClr val="accent5"/>
            </a:fillRef>
            <a:effectRef idx="0">
              <a:schemeClr val="accent5"/>
            </a:effectRef>
            <a:fontRef idx="minor">
              <a:schemeClr val="lt1"/>
            </a:fontRef>
          </p:style>
          <p:txBody>
            <a:bodyPr wrap="square">
              <a:noAutofit/>
            </a:bodyPr>
            <a:lstStyle/>
            <a:p>
              <a:pPr lvl="0">
                <a:defRPr/>
              </a:pPr>
              <a:r>
                <a:rPr lang="en-US" b="1" dirty="0">
                  <a:solidFill>
                    <a:srgbClr val="FFFFFF"/>
                  </a:solidFill>
                </a:rPr>
                <a:t>Supervised Learning (classification)</a:t>
              </a:r>
            </a:p>
            <a:p>
              <a:pPr lvl="0">
                <a:defRPr/>
              </a:pPr>
              <a:endParaRPr lang="en-US" b="1" dirty="0">
                <a:solidFill>
                  <a:srgbClr val="FFFFFF"/>
                </a:solidFill>
              </a:endParaRPr>
            </a:p>
            <a:p>
              <a:pPr lvl="0">
                <a:defRPr/>
              </a:pPr>
              <a:r>
                <a:rPr lang="en-US" b="1" dirty="0">
                  <a:solidFill>
                    <a:srgbClr val="FF0000"/>
                  </a:solidFill>
                </a:rPr>
                <a:t>“Understand the attack”</a:t>
              </a:r>
            </a:p>
          </p:txBody>
        </p:sp>
      </p:grpSp>
      <p:pic>
        <p:nvPicPr>
          <p:cNvPr id="2050" name="Picture 2" descr="70+ Free Sign Block &amp; Sign Images - Pixabay">
            <a:extLst>
              <a:ext uri="{FF2B5EF4-FFF2-40B4-BE49-F238E27FC236}">
                <a16:creationId xmlns:a16="http://schemas.microsoft.com/office/drawing/2014/main" id="{B98220EB-C4B9-471F-A178-4C7F9A6EE7C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846881" y="2146487"/>
            <a:ext cx="972981" cy="972981"/>
          </a:xfrm>
          <a:prstGeom prst="rect">
            <a:avLst/>
          </a:prstGeom>
          <a:noFill/>
          <a:extLst>
            <a:ext uri="{909E8E84-426E-40DD-AFC4-6F175D3DCCD1}">
              <a14:hiddenFill xmlns:a14="http://schemas.microsoft.com/office/drawing/2010/main">
                <a:solidFill>
                  <a:srgbClr val="FFFFFF"/>
                </a:solidFill>
              </a14:hiddenFill>
            </a:ext>
          </a:extLst>
        </p:spPr>
      </p:pic>
      <p:sp>
        <p:nvSpPr>
          <p:cNvPr id="6" name="Right Arrow 151">
            <a:extLst>
              <a:ext uri="{FF2B5EF4-FFF2-40B4-BE49-F238E27FC236}">
                <a16:creationId xmlns:a16="http://schemas.microsoft.com/office/drawing/2014/main" id="{1982125F-AE59-5588-1093-B993C7A6F368}"/>
              </a:ext>
            </a:extLst>
          </p:cNvPr>
          <p:cNvSpPr/>
          <p:nvPr/>
        </p:nvSpPr>
        <p:spPr>
          <a:xfrm>
            <a:off x="4418198" y="3019424"/>
            <a:ext cx="551754" cy="276999"/>
          </a:xfrm>
          <a:prstGeom prst="rect">
            <a:avLst/>
          </a:prstGeom>
          <a:solidFill>
            <a:srgbClr val="FFFF00"/>
          </a:solidFill>
          <a:ln>
            <a:noFill/>
          </a:ln>
        </p:spPr>
        <p:style>
          <a:lnRef idx="0">
            <a:scrgbClr r="0" g="0" b="0"/>
          </a:lnRef>
          <a:fillRef idx="0">
            <a:scrgbClr r="0" g="0" b="0"/>
          </a:fillRef>
          <a:effectRef idx="0">
            <a:scrgbClr r="0" g="0" b="0"/>
          </a:effectRef>
          <a:fontRef idx="minor">
            <a:schemeClr val="lt1"/>
          </a:fontRef>
        </p:style>
        <p:txBody>
          <a:bodyPr wrap="none" rtlCol="0" anchor="ctr">
            <a:spAutoFit/>
          </a:bodyPr>
          <a:lstStyle/>
          <a:p>
            <a:pPr marL="0" marR="0" lvl="0" indent="0" algn="ctr" defTabSz="91424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HMM</a:t>
            </a:r>
          </a:p>
        </p:txBody>
      </p:sp>
      <p:sp>
        <p:nvSpPr>
          <p:cNvPr id="8" name="Right Arrow 151">
            <a:extLst>
              <a:ext uri="{FF2B5EF4-FFF2-40B4-BE49-F238E27FC236}">
                <a16:creationId xmlns:a16="http://schemas.microsoft.com/office/drawing/2014/main" id="{B2188C18-4F16-FBF8-3A5D-32E2AB18C11F}"/>
              </a:ext>
            </a:extLst>
          </p:cNvPr>
          <p:cNvSpPr/>
          <p:nvPr/>
        </p:nvSpPr>
        <p:spPr>
          <a:xfrm>
            <a:off x="8426837" y="3022852"/>
            <a:ext cx="518092" cy="276999"/>
          </a:xfrm>
          <a:prstGeom prst="rect">
            <a:avLst/>
          </a:prstGeom>
          <a:solidFill>
            <a:srgbClr val="FFFF00"/>
          </a:solidFill>
          <a:ln>
            <a:noFill/>
          </a:ln>
        </p:spPr>
        <p:style>
          <a:lnRef idx="0">
            <a:scrgbClr r="0" g="0" b="0"/>
          </a:lnRef>
          <a:fillRef idx="0">
            <a:scrgbClr r="0" g="0" b="0"/>
          </a:fillRef>
          <a:effectRef idx="0">
            <a:scrgbClr r="0" g="0" b="0"/>
          </a:effectRef>
          <a:fontRef idx="minor">
            <a:schemeClr val="lt1"/>
          </a:fontRef>
        </p:style>
        <p:txBody>
          <a:bodyPr wrap="none" rtlCol="0" anchor="ctr">
            <a:spAutoFit/>
          </a:bodyPr>
          <a:lstStyle/>
          <a:p>
            <a:pPr marL="0" marR="0" lvl="0" indent="0" algn="ctr" defTabSz="91424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Arial" panose="020B0604020202020204" pitchFamily="34" charset="0"/>
                <a:ea typeface="+mn-ea"/>
                <a:cs typeface="Arial" panose="020B0604020202020204" pitchFamily="34" charset="0"/>
              </a:rPr>
              <a:t>SVM</a:t>
            </a:r>
          </a:p>
        </p:txBody>
      </p:sp>
    </p:spTree>
    <p:extLst>
      <p:ext uri="{BB962C8B-B14F-4D97-AF65-F5344CB8AC3E}">
        <p14:creationId xmlns:p14="http://schemas.microsoft.com/office/powerpoint/2010/main" val="1120606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500"/>
                            </p:stCondLst>
                            <p:childTnLst>
                              <p:par>
                                <p:cTn id="14" presetID="22" presetClass="entr" presetSubtype="1" fill="hold" grpId="0" nodeType="after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up)">
                                      <p:cBhvr>
                                        <p:cTn id="16" dur="500"/>
                                        <p:tgtEl>
                                          <p:spTgt spid="20"/>
                                        </p:tgtEl>
                                      </p:cBhvr>
                                    </p:animEffect>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left)">
                                      <p:cBhvr>
                                        <p:cTn id="20" dur="500"/>
                                        <p:tgtEl>
                                          <p:spTgt spid="19"/>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147"/>
                                        </p:tgtEl>
                                        <p:attrNameLst>
                                          <p:attrName>style.visibility</p:attrName>
                                        </p:attrNameLst>
                                      </p:cBhvr>
                                      <p:to>
                                        <p:strVal val="visible"/>
                                      </p:to>
                                    </p:set>
                                    <p:animEffect transition="in" filter="wipe(left)">
                                      <p:cBhvr>
                                        <p:cTn id="25" dur="500"/>
                                        <p:tgtEl>
                                          <p:spTgt spid="147"/>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left)">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left)">
                                      <p:cBhvr>
                                        <p:cTn id="35" dur="500"/>
                                        <p:tgtEl>
                                          <p:spTgt spid="21"/>
                                        </p:tgtEl>
                                      </p:cBhvr>
                                    </p:animEffect>
                                  </p:childTnLst>
                                </p:cTn>
                              </p:par>
                            </p:childTnLst>
                          </p:cTn>
                        </p:par>
                        <p:par>
                          <p:cTn id="36" fill="hold">
                            <p:stCondLst>
                              <p:cond delay="500"/>
                            </p:stCondLst>
                            <p:childTnLst>
                              <p:par>
                                <p:cTn id="37" presetID="22" presetClass="entr" presetSubtype="1" fill="hold" grpId="0" nodeType="after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wipe(up)">
                                      <p:cBhvr>
                                        <p:cTn id="39" dur="500"/>
                                        <p:tgtEl>
                                          <p:spTgt spid="22"/>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193"/>
                                        </p:tgtEl>
                                        <p:attrNameLst>
                                          <p:attrName>style.visibility</p:attrName>
                                        </p:attrNameLst>
                                      </p:cBhvr>
                                      <p:to>
                                        <p:strVal val="visible"/>
                                      </p:to>
                                    </p:set>
                                    <p:animEffect transition="in" filter="wipe(left)">
                                      <p:cBhvr>
                                        <p:cTn id="44" dur="500"/>
                                        <p:tgtEl>
                                          <p:spTgt spid="193"/>
                                        </p:tgtEl>
                                      </p:cBhvr>
                                    </p:animEffect>
                                  </p:childTnLst>
                                </p:cTn>
                              </p:par>
                            </p:childTnLst>
                          </p:cTn>
                        </p:par>
                        <p:par>
                          <p:cTn id="45" fill="hold">
                            <p:stCondLst>
                              <p:cond delay="500"/>
                            </p:stCondLst>
                            <p:childTnLst>
                              <p:par>
                                <p:cTn id="46" presetID="10" presetClass="entr" presetSubtype="0" fill="hold" nodeType="afterEffect">
                                  <p:stCondLst>
                                    <p:cond delay="0"/>
                                  </p:stCondLst>
                                  <p:childTnLst>
                                    <p:set>
                                      <p:cBhvr>
                                        <p:cTn id="47" dur="1" fill="hold">
                                          <p:stCondLst>
                                            <p:cond delay="0"/>
                                          </p:stCondLst>
                                        </p:cTn>
                                        <p:tgtEl>
                                          <p:spTgt spid="2050"/>
                                        </p:tgtEl>
                                        <p:attrNameLst>
                                          <p:attrName>style.visibility</p:attrName>
                                        </p:attrNameLst>
                                      </p:cBhvr>
                                      <p:to>
                                        <p:strVal val="visible"/>
                                      </p:to>
                                    </p:set>
                                    <p:animEffect transition="in" filter="fade">
                                      <p:cBhvr>
                                        <p:cTn id="48" dur="500"/>
                                        <p:tgtEl>
                                          <p:spTgt spid="2050"/>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grpId="0" nodeType="click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ipe(left)">
                                      <p:cBhvr>
                                        <p:cTn id="53" dur="500"/>
                                        <p:tgtEl>
                                          <p:spTgt spid="6"/>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8"/>
                                        </p:tgtEl>
                                        <p:attrNameLst>
                                          <p:attrName>style.visibility</p:attrName>
                                        </p:attrNameLst>
                                      </p:cBhvr>
                                      <p:to>
                                        <p:strVal val="visible"/>
                                      </p:to>
                                    </p:set>
                                    <p:animEffect transition="in" filter="wipe(left)">
                                      <p:cBhvr>
                                        <p:cTn id="5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7" grpId="0" animBg="1"/>
      <p:bldP spid="19" grpId="0" animBg="1"/>
      <p:bldP spid="2" grpId="0" animBg="1"/>
      <p:bldP spid="20" grpId="0" animBg="1"/>
      <p:bldP spid="193" grpId="0" animBg="1"/>
      <p:bldP spid="21" grpId="0" animBg="1"/>
      <p:bldP spid="22" grpId="0" animBg="1"/>
      <p:bldP spid="6"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01A4FB3-B3F9-4684-B80E-4E8EEC1BDCB1}"/>
              </a:ext>
            </a:extLst>
          </p:cNvPr>
          <p:cNvSpPr>
            <a:spLocks noGrp="1"/>
          </p:cNvSpPr>
          <p:nvPr>
            <p:ph type="title"/>
          </p:nvPr>
        </p:nvSpPr>
        <p:spPr>
          <a:xfrm>
            <a:off x="609601" y="26505"/>
            <a:ext cx="10524931" cy="898171"/>
          </a:xfrm>
        </p:spPr>
        <p:txBody>
          <a:bodyPr anchor="ctr">
            <a:normAutofit/>
          </a:bodyPr>
          <a:lstStyle/>
          <a:p>
            <a:r>
              <a:rPr lang="en-CA" dirty="0"/>
              <a:t>Deployment Options</a:t>
            </a:r>
          </a:p>
        </p:txBody>
      </p:sp>
      <p:sp>
        <p:nvSpPr>
          <p:cNvPr id="78" name="Text Placeholder 2">
            <a:extLst>
              <a:ext uri="{FF2B5EF4-FFF2-40B4-BE49-F238E27FC236}">
                <a16:creationId xmlns:a16="http://schemas.microsoft.com/office/drawing/2014/main" id="{3FE04E6A-6A07-4876-B72E-A3F6819058CE}"/>
              </a:ext>
            </a:extLst>
          </p:cNvPr>
          <p:cNvSpPr txBox="1">
            <a:spLocks/>
          </p:cNvSpPr>
          <p:nvPr/>
        </p:nvSpPr>
        <p:spPr>
          <a:xfrm>
            <a:off x="642550" y="955199"/>
            <a:ext cx="8049683" cy="4741060"/>
          </a:xfrm>
          <a:prstGeom prst="rect">
            <a:avLst/>
          </a:prstGeom>
        </p:spPr>
        <p:txBody>
          <a:bodyPr vert="horz" lIns="121899" tIns="60949" rIns="121899" bIns="60949" rtlCol="0">
            <a:noAutofit/>
          </a:bodyPr>
          <a:lstStyle>
            <a:lvl1pPr marL="234905" indent="-234905" algn="l" defTabSz="914217" rtl="0" eaLnBrk="1" latinLnBrk="0" hangingPunct="1">
              <a:lnSpc>
                <a:spcPct val="100000"/>
              </a:lnSpc>
              <a:spcBef>
                <a:spcPts val="900"/>
              </a:spcBef>
              <a:buClr>
                <a:schemeClr val="accent6"/>
              </a:buClr>
              <a:buFont typeface="Wingdings" panose="05000000000000000000" pitchFamily="2" charset="2"/>
              <a:buChar char="§"/>
              <a:defRPr sz="2800" kern="1200">
                <a:solidFill>
                  <a:srgbClr val="FFFFFF"/>
                </a:solidFill>
                <a:latin typeface="+mn-lt"/>
                <a:ea typeface="+mn-ea"/>
                <a:cs typeface="+mn-cs"/>
              </a:defRPr>
            </a:lvl1pPr>
            <a:lvl2pPr marL="615827" indent="-256067" algn="l" defTabSz="914217" rtl="0" eaLnBrk="1" latinLnBrk="0" hangingPunct="1">
              <a:lnSpc>
                <a:spcPct val="100000"/>
              </a:lnSpc>
              <a:spcBef>
                <a:spcPts val="400"/>
              </a:spcBef>
              <a:buClr>
                <a:schemeClr val="accent6"/>
              </a:buClr>
              <a:buFont typeface="Arial" panose="020B0604020202020204" pitchFamily="34" charset="0"/>
              <a:buChar char="»"/>
              <a:defRPr sz="2500" kern="1200">
                <a:solidFill>
                  <a:srgbClr val="FFFFFF"/>
                </a:solidFill>
                <a:latin typeface="+mn-lt"/>
                <a:ea typeface="+mn-ea"/>
                <a:cs typeface="+mn-cs"/>
              </a:defRPr>
            </a:lvl2pPr>
            <a:lvl3pPr marL="984054" indent="-241253" algn="l" defTabSz="914217" rtl="0" eaLnBrk="1" latinLnBrk="0" hangingPunct="1">
              <a:lnSpc>
                <a:spcPct val="100000"/>
              </a:lnSpc>
              <a:spcBef>
                <a:spcPts val="400"/>
              </a:spcBef>
              <a:buClr>
                <a:schemeClr val="accent6"/>
              </a:buClr>
              <a:buFont typeface="Wingdings" panose="05000000000000000000" pitchFamily="2" charset="2"/>
              <a:buChar char="§"/>
              <a:defRPr sz="2300" kern="1200">
                <a:solidFill>
                  <a:srgbClr val="FFFFFF"/>
                </a:solidFill>
                <a:latin typeface="+mn-lt"/>
                <a:ea typeface="+mn-ea"/>
                <a:cs typeface="+mn-cs"/>
              </a:defRPr>
            </a:lvl3pPr>
            <a:lvl4pPr marL="1367092" indent="-256067" algn="l" defTabSz="914217" rtl="0" eaLnBrk="1" latinLnBrk="0" hangingPunct="1">
              <a:lnSpc>
                <a:spcPct val="100000"/>
              </a:lnSpc>
              <a:spcBef>
                <a:spcPts val="400"/>
              </a:spcBef>
              <a:buClr>
                <a:schemeClr val="accent6"/>
              </a:buClr>
              <a:buFont typeface="Arial" panose="020B0604020202020204" pitchFamily="34" charset="0"/>
              <a:buChar char="»"/>
              <a:defRPr sz="2000" kern="1200">
                <a:solidFill>
                  <a:srgbClr val="FFFFFF"/>
                </a:solidFill>
                <a:latin typeface="+mn-lt"/>
                <a:ea typeface="+mn-ea"/>
                <a:cs typeface="+mn-cs"/>
              </a:defRPr>
            </a:lvl4pPr>
            <a:lvl5pPr marL="1673949" indent="-243369" algn="l" defTabSz="914217" rtl="0" eaLnBrk="1" latinLnBrk="0" hangingPunct="1">
              <a:lnSpc>
                <a:spcPct val="100000"/>
              </a:lnSpc>
              <a:spcBef>
                <a:spcPts val="400"/>
              </a:spcBef>
              <a:buClr>
                <a:schemeClr val="accent6"/>
              </a:buClr>
              <a:buFont typeface="Wingdings" panose="05000000000000000000" pitchFamily="2" charset="2"/>
              <a:buChar char="§"/>
              <a:defRPr sz="1700" kern="1200">
                <a:solidFill>
                  <a:srgbClr val="FFFFFF"/>
                </a:solidFill>
                <a:latin typeface="+mn-lt"/>
                <a:ea typeface="+mn-ea"/>
                <a:cs typeface="+mn-cs"/>
              </a:defRPr>
            </a:lvl5pPr>
            <a:lvl6pPr marL="2514097" indent="-228554" algn="l" defTabSz="91421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206" indent="-228554" algn="l" defTabSz="91421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314" indent="-228554" algn="l" defTabSz="91421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423" indent="-228554" algn="l" defTabSz="91421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indent="0" algn="l" defTabSz="914217" rtl="0" eaLnBrk="1" fontAlgn="auto" latinLnBrk="0" hangingPunct="1">
              <a:lnSpc>
                <a:spcPct val="100000"/>
              </a:lnSpc>
              <a:spcBef>
                <a:spcPts val="900"/>
              </a:spcBef>
              <a:spcAft>
                <a:spcPts val="0"/>
              </a:spcAft>
              <a:buClr>
                <a:srgbClr val="DC291E"/>
              </a:buClr>
              <a:buSzTx/>
              <a:buFont typeface="Wingdings" panose="05000000000000000000" pitchFamily="2" charset="2"/>
              <a:buNone/>
              <a:tabLst/>
              <a:defRPr/>
            </a:pPr>
            <a:r>
              <a:rPr kumimoji="0" lang="en-CA" sz="1800" b="1" i="0" u="none" strike="noStrike" kern="1200" cap="none" spc="0" normalizeH="0" baseline="0" dirty="0">
                <a:ln>
                  <a:noFill/>
                </a:ln>
                <a:solidFill>
                  <a:srgbClr val="DC291E"/>
                </a:solidFill>
                <a:effectLst/>
                <a:uLnTx/>
                <a:uFillTx/>
                <a:latin typeface="Arial"/>
                <a:ea typeface="+mn-ea"/>
                <a:cs typeface="Tahoma" pitchFamily="34" charset="0"/>
              </a:rPr>
              <a:t>Reverse Proxy</a:t>
            </a:r>
            <a:endParaRPr kumimoji="0" lang="en-CA" sz="1800" b="1" i="0" u="none" strike="noStrike" kern="1200" cap="none" spc="0" normalizeH="0" baseline="0" dirty="0">
              <a:ln>
                <a:noFill/>
              </a:ln>
              <a:solidFill>
                <a:srgbClr val="DC291E"/>
              </a:solidFill>
              <a:effectLst/>
              <a:uLnTx/>
              <a:uFillTx/>
              <a:latin typeface="Arial"/>
              <a:ea typeface="+mn-ea"/>
            </a:endParaRPr>
          </a:p>
          <a:p>
            <a:pPr marL="234905" marR="0" lvl="0" indent="-234905" algn="l" defTabSz="914217" rtl="0" eaLnBrk="1" fontAlgn="auto" latinLnBrk="0" hangingPunct="1">
              <a:lnSpc>
                <a:spcPct val="100000"/>
              </a:lnSpc>
              <a:spcBef>
                <a:spcPts val="900"/>
              </a:spcBef>
              <a:spcAft>
                <a:spcPts val="0"/>
              </a:spcAft>
              <a:buClr>
                <a:srgbClr val="DC291E"/>
              </a:buClr>
              <a:buSzTx/>
              <a:buFont typeface="Wingdings" panose="05000000000000000000" pitchFamily="2" charset="2"/>
              <a:buChar char="§"/>
              <a:tabLst/>
              <a:defRPr/>
            </a:pPr>
            <a:r>
              <a:rPr kumimoji="0" lang="en-CA" sz="1400" b="0" i="0" u="none" strike="noStrike" kern="1200" cap="none" spc="0" normalizeH="0" baseline="0" dirty="0">
                <a:ln>
                  <a:noFill/>
                </a:ln>
                <a:solidFill>
                  <a:srgbClr val="FFFFFF"/>
                </a:solidFill>
                <a:effectLst/>
                <a:uLnTx/>
                <a:uFillTx/>
                <a:latin typeface="Arial"/>
                <a:ea typeface="+mn-ea"/>
                <a:cs typeface="Tahoma" pitchFamily="34" charset="0"/>
              </a:rPr>
              <a:t>Supports content modification for both requests and replies from the server</a:t>
            </a:r>
          </a:p>
          <a:p>
            <a:pPr marL="234905" marR="0" lvl="0" indent="-234905" algn="l" defTabSz="914217" rtl="0" eaLnBrk="1" fontAlgn="auto" latinLnBrk="0" hangingPunct="1">
              <a:lnSpc>
                <a:spcPct val="100000"/>
              </a:lnSpc>
              <a:spcBef>
                <a:spcPts val="900"/>
              </a:spcBef>
              <a:spcAft>
                <a:spcPts val="0"/>
              </a:spcAft>
              <a:buClr>
                <a:srgbClr val="DC291E"/>
              </a:buClr>
              <a:buSzTx/>
              <a:buFont typeface="Wingdings" panose="05000000000000000000" pitchFamily="2" charset="2"/>
              <a:buChar char="§"/>
              <a:tabLst/>
              <a:defRPr/>
            </a:pPr>
            <a:r>
              <a:rPr kumimoji="0" lang="en-CA" sz="1400" b="0" i="0" u="none" strike="noStrike" kern="1200" cap="none" spc="0" normalizeH="0" baseline="0" dirty="0">
                <a:ln>
                  <a:noFill/>
                </a:ln>
                <a:solidFill>
                  <a:srgbClr val="FFFFFF"/>
                </a:solidFill>
                <a:effectLst/>
                <a:uLnTx/>
                <a:uFillTx/>
                <a:latin typeface="Arial"/>
                <a:ea typeface="+mn-ea"/>
                <a:cs typeface="Tahoma" pitchFamily="34" charset="0"/>
              </a:rPr>
              <a:t>Advanced URL rewriting capabilities</a:t>
            </a:r>
          </a:p>
          <a:p>
            <a:pPr marL="234905" marR="0" lvl="0" indent="-234905" algn="l" defTabSz="914217" rtl="0" eaLnBrk="1" fontAlgn="auto" latinLnBrk="0" hangingPunct="1">
              <a:lnSpc>
                <a:spcPct val="100000"/>
              </a:lnSpc>
              <a:spcBef>
                <a:spcPts val="900"/>
              </a:spcBef>
              <a:spcAft>
                <a:spcPts val="0"/>
              </a:spcAft>
              <a:buClr>
                <a:srgbClr val="DC291E"/>
              </a:buClr>
              <a:buSzTx/>
              <a:buFont typeface="Wingdings" panose="05000000000000000000" pitchFamily="2" charset="2"/>
              <a:buChar char="§"/>
              <a:tabLst/>
              <a:defRPr/>
            </a:pPr>
            <a:r>
              <a:rPr kumimoji="0" lang="en-CA" sz="1400" b="0" i="0" u="none" strike="noStrike" kern="1200" cap="none" spc="0" normalizeH="0" baseline="0" dirty="0">
                <a:ln>
                  <a:noFill/>
                </a:ln>
                <a:solidFill>
                  <a:srgbClr val="FFFFFF"/>
                </a:solidFill>
                <a:effectLst/>
                <a:uLnTx/>
                <a:uFillTx/>
                <a:latin typeface="Arial"/>
                <a:ea typeface="+mn-ea"/>
                <a:cs typeface="Tahoma" pitchFamily="34" charset="0"/>
              </a:rPr>
              <a:t>HTTP Content Routing</a:t>
            </a:r>
          </a:p>
          <a:p>
            <a:pPr marL="234905" marR="0" lvl="0" indent="-234905" algn="l" defTabSz="914217" rtl="0" eaLnBrk="1" fontAlgn="auto" latinLnBrk="0" hangingPunct="1">
              <a:lnSpc>
                <a:spcPct val="100000"/>
              </a:lnSpc>
              <a:spcBef>
                <a:spcPts val="900"/>
              </a:spcBef>
              <a:spcAft>
                <a:spcPts val="0"/>
              </a:spcAft>
              <a:buClr>
                <a:srgbClr val="DC291E"/>
              </a:buClr>
              <a:buSzTx/>
              <a:buFont typeface="Wingdings" panose="05000000000000000000" pitchFamily="2" charset="2"/>
              <a:buChar char="§"/>
              <a:tabLst/>
              <a:defRPr/>
            </a:pPr>
            <a:r>
              <a:rPr kumimoji="0" lang="en-CA" sz="1400" b="0" i="0" u="none" strike="noStrike" kern="1200" cap="none" spc="0" normalizeH="0" baseline="0" dirty="0">
                <a:ln>
                  <a:noFill/>
                </a:ln>
                <a:solidFill>
                  <a:srgbClr val="FFFFFF"/>
                </a:solidFill>
                <a:effectLst/>
                <a:uLnTx/>
                <a:uFillTx/>
                <a:latin typeface="Arial"/>
                <a:ea typeface="+mn-ea"/>
                <a:cs typeface="Tahoma" pitchFamily="34" charset="0"/>
              </a:rPr>
              <a:t>HTTPS offloading</a:t>
            </a:r>
            <a:endParaRPr kumimoji="0" lang="en-CA" sz="1200" b="0" i="0" u="none" strike="noStrike" kern="1200" cap="none" spc="0" normalizeH="0" baseline="0" dirty="0">
              <a:ln>
                <a:noFill/>
              </a:ln>
              <a:solidFill>
                <a:srgbClr val="FFFFFF"/>
              </a:solidFill>
              <a:effectLst/>
              <a:uLnTx/>
              <a:uFillTx/>
              <a:latin typeface="Arial"/>
              <a:ea typeface="+mn-ea"/>
              <a:cs typeface="Tahoma" pitchFamily="34" charset="0"/>
            </a:endParaRPr>
          </a:p>
          <a:p>
            <a:pPr marL="234905" marR="0" lvl="0" indent="-234905" algn="l" defTabSz="914217" rtl="0" eaLnBrk="1" fontAlgn="auto" latinLnBrk="0" hangingPunct="1">
              <a:lnSpc>
                <a:spcPct val="100000"/>
              </a:lnSpc>
              <a:spcBef>
                <a:spcPts val="900"/>
              </a:spcBef>
              <a:spcAft>
                <a:spcPts val="0"/>
              </a:spcAft>
              <a:buClr>
                <a:srgbClr val="DC291E"/>
              </a:buClr>
              <a:buSzTx/>
              <a:buFont typeface="Wingdings" panose="05000000000000000000" pitchFamily="2" charset="2"/>
              <a:buChar char="§"/>
              <a:tabLst/>
              <a:defRPr/>
            </a:pPr>
            <a:endParaRPr kumimoji="0" lang="en-CA" sz="1200" b="0" i="0" u="none" strike="noStrike" kern="1200" cap="none" spc="0" normalizeH="0" baseline="0" dirty="0">
              <a:ln>
                <a:noFill/>
              </a:ln>
              <a:solidFill>
                <a:srgbClr val="FFFFFF"/>
              </a:solidFill>
              <a:effectLst/>
              <a:uLnTx/>
              <a:uFillTx/>
              <a:latin typeface="Arial"/>
              <a:ea typeface="+mn-ea"/>
              <a:cs typeface="Tahoma" pitchFamily="34" charset="0"/>
            </a:endParaRPr>
          </a:p>
        </p:txBody>
      </p:sp>
      <p:grpSp>
        <p:nvGrpSpPr>
          <p:cNvPr id="15" name="Group 14">
            <a:extLst>
              <a:ext uri="{FF2B5EF4-FFF2-40B4-BE49-F238E27FC236}">
                <a16:creationId xmlns:a16="http://schemas.microsoft.com/office/drawing/2014/main" id="{0B15584E-1C23-B74F-64F4-C6D64493C18A}"/>
              </a:ext>
            </a:extLst>
          </p:cNvPr>
          <p:cNvGrpSpPr/>
          <p:nvPr/>
        </p:nvGrpSpPr>
        <p:grpSpPr>
          <a:xfrm>
            <a:off x="835432" y="3433490"/>
            <a:ext cx="5121546" cy="1513001"/>
            <a:chOff x="835432" y="2388461"/>
            <a:chExt cx="5121546" cy="1513001"/>
          </a:xfrm>
        </p:grpSpPr>
        <p:grpSp>
          <p:nvGrpSpPr>
            <p:cNvPr id="3" name="Group 2">
              <a:extLst>
                <a:ext uri="{FF2B5EF4-FFF2-40B4-BE49-F238E27FC236}">
                  <a16:creationId xmlns:a16="http://schemas.microsoft.com/office/drawing/2014/main" id="{BFBB42DF-C47E-45EC-84D2-1229E55D3E27}"/>
                </a:ext>
              </a:extLst>
            </p:cNvPr>
            <p:cNvGrpSpPr/>
            <p:nvPr/>
          </p:nvGrpSpPr>
          <p:grpSpPr>
            <a:xfrm>
              <a:off x="835432" y="2388461"/>
              <a:ext cx="5121546" cy="1513001"/>
              <a:chOff x="835432" y="2388461"/>
              <a:chExt cx="5121546" cy="1513001"/>
            </a:xfrm>
          </p:grpSpPr>
          <p:sp>
            <p:nvSpPr>
              <p:cNvPr id="27" name="TextBox 67">
                <a:extLst>
                  <a:ext uri="{FF2B5EF4-FFF2-40B4-BE49-F238E27FC236}">
                    <a16:creationId xmlns:a16="http://schemas.microsoft.com/office/drawing/2014/main" id="{40641F59-C747-45FA-A41B-878B6718DC9F}"/>
                  </a:ext>
                </a:extLst>
              </p:cNvPr>
              <p:cNvSpPr txBox="1">
                <a:spLocks noChangeArrowheads="1"/>
              </p:cNvSpPr>
              <p:nvPr/>
            </p:nvSpPr>
            <p:spPr bwMode="auto">
              <a:xfrm>
                <a:off x="4550503" y="2388461"/>
                <a:ext cx="1406475" cy="502573"/>
              </a:xfrm>
              <a:prstGeom prst="rect">
                <a:avLst/>
              </a:prstGeom>
              <a:noFill/>
              <a:ln w="9525">
                <a:noFill/>
                <a:miter lim="800000"/>
                <a:headEnd/>
                <a:tailEnd/>
              </a:ln>
            </p:spPr>
            <p:txBody>
              <a:bodyPr wrap="non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CA" sz="1333" b="0" i="0" u="none" strike="noStrike" kern="1200" cap="none" spc="0" normalizeH="0" baseline="0" dirty="0">
                    <a:ln>
                      <a:noFill/>
                    </a:ln>
                    <a:solidFill>
                      <a:srgbClr val="FFFFFF"/>
                    </a:solidFill>
                    <a:effectLst/>
                    <a:uLnTx/>
                    <a:uFillTx/>
                    <a:latin typeface="Helvetica" charset="0"/>
                    <a:ea typeface="+mn-ea"/>
                    <a:cs typeface="+mn-cs"/>
                  </a:rPr>
                  <a:t>Web Application</a:t>
                </a: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en-CA" sz="1333" b="0" i="0" u="none" strike="noStrike" kern="1200" cap="none" spc="0" normalizeH="0" baseline="0" dirty="0">
                    <a:ln>
                      <a:noFill/>
                    </a:ln>
                    <a:solidFill>
                      <a:srgbClr val="FFFFFF"/>
                    </a:solidFill>
                    <a:effectLst/>
                    <a:uLnTx/>
                    <a:uFillTx/>
                    <a:latin typeface="Helvetica" charset="0"/>
                    <a:ea typeface="+mn-ea"/>
                    <a:cs typeface="+mn-cs"/>
                  </a:rPr>
                  <a:t>Servers</a:t>
                </a:r>
              </a:p>
            </p:txBody>
          </p:sp>
          <p:pic>
            <p:nvPicPr>
              <p:cNvPr id="28" name="Picture 31" descr="WebAppServer_Lt_vF.png">
                <a:extLst>
                  <a:ext uri="{FF2B5EF4-FFF2-40B4-BE49-F238E27FC236}">
                    <a16:creationId xmlns:a16="http://schemas.microsoft.com/office/drawing/2014/main" id="{C631FDF7-5EE2-4A1D-BF54-E812DE7FF03D}"/>
                  </a:ext>
                </a:extLst>
              </p:cNvPr>
              <p:cNvPicPr>
                <a:picLocks noChangeAspect="1"/>
              </p:cNvPicPr>
              <p:nvPr/>
            </p:nvPicPr>
            <p:blipFill>
              <a:blip r:embed="rId3"/>
              <a:srcRect/>
              <a:stretch>
                <a:fillRect/>
              </a:stretch>
            </p:blipFill>
            <p:spPr bwMode="auto">
              <a:xfrm>
                <a:off x="4800317" y="2954422"/>
                <a:ext cx="425451" cy="548217"/>
              </a:xfrm>
              <a:prstGeom prst="rect">
                <a:avLst/>
              </a:prstGeom>
              <a:noFill/>
              <a:ln w="9525">
                <a:noFill/>
                <a:miter lim="800000"/>
                <a:headEnd/>
                <a:tailEnd/>
              </a:ln>
            </p:spPr>
          </p:pic>
          <p:pic>
            <p:nvPicPr>
              <p:cNvPr id="29" name="Picture 32" descr="WebAppServer_Lt_vF.png">
                <a:extLst>
                  <a:ext uri="{FF2B5EF4-FFF2-40B4-BE49-F238E27FC236}">
                    <a16:creationId xmlns:a16="http://schemas.microsoft.com/office/drawing/2014/main" id="{8B84B68A-9784-42A3-A64F-49B53B808287}"/>
                  </a:ext>
                </a:extLst>
              </p:cNvPr>
              <p:cNvPicPr>
                <a:picLocks noChangeAspect="1"/>
              </p:cNvPicPr>
              <p:nvPr/>
            </p:nvPicPr>
            <p:blipFill>
              <a:blip r:embed="rId3"/>
              <a:srcRect/>
              <a:stretch>
                <a:fillRect/>
              </a:stretch>
            </p:blipFill>
            <p:spPr bwMode="auto">
              <a:xfrm>
                <a:off x="4997168" y="3077188"/>
                <a:ext cx="423333" cy="548217"/>
              </a:xfrm>
              <a:prstGeom prst="rect">
                <a:avLst/>
              </a:prstGeom>
              <a:noFill/>
              <a:ln w="9525">
                <a:noFill/>
                <a:miter lim="800000"/>
                <a:headEnd/>
                <a:tailEnd/>
              </a:ln>
            </p:spPr>
          </p:pic>
          <p:sp>
            <p:nvSpPr>
              <p:cNvPr id="30" name="Line 75">
                <a:extLst>
                  <a:ext uri="{FF2B5EF4-FFF2-40B4-BE49-F238E27FC236}">
                    <a16:creationId xmlns:a16="http://schemas.microsoft.com/office/drawing/2014/main" id="{E31DF73E-B829-4C6A-8BED-0B90419058C6}"/>
                  </a:ext>
                </a:extLst>
              </p:cNvPr>
              <p:cNvSpPr>
                <a:spLocks noChangeShapeType="1"/>
              </p:cNvSpPr>
              <p:nvPr/>
            </p:nvSpPr>
            <p:spPr bwMode="auto">
              <a:xfrm flipH="1">
                <a:off x="1811507" y="3502637"/>
                <a:ext cx="2988810" cy="1"/>
              </a:xfrm>
              <a:prstGeom prst="line">
                <a:avLst/>
              </a:prstGeom>
              <a:noFill/>
              <a:ln w="25400">
                <a:solidFill>
                  <a:srgbClr val="5182CB"/>
                </a:solidFill>
                <a:prstDash val="sysDot"/>
                <a:round/>
                <a:headEnd/>
                <a:tailEnd/>
              </a:ln>
            </p:spPr>
            <p:txBody>
              <a:bodyPr wrap="squar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dirty="0">
                  <a:ln>
                    <a:noFill/>
                  </a:ln>
                  <a:solidFill>
                    <a:srgbClr val="000000"/>
                  </a:solidFill>
                  <a:effectLst/>
                  <a:uLnTx/>
                  <a:uFillTx/>
                  <a:latin typeface="Arial"/>
                  <a:ea typeface="+mn-ea"/>
                  <a:cs typeface="+mn-cs"/>
                </a:endParaRPr>
              </a:p>
            </p:txBody>
          </p:sp>
          <p:sp>
            <p:nvSpPr>
              <p:cNvPr id="31" name="TextBox 62">
                <a:extLst>
                  <a:ext uri="{FF2B5EF4-FFF2-40B4-BE49-F238E27FC236}">
                    <a16:creationId xmlns:a16="http://schemas.microsoft.com/office/drawing/2014/main" id="{752C6D7B-7D91-4D2D-9659-FBD0E5ADBA63}"/>
                  </a:ext>
                </a:extLst>
              </p:cNvPr>
              <p:cNvSpPr txBox="1">
                <a:spLocks noChangeArrowheads="1"/>
              </p:cNvSpPr>
              <p:nvPr/>
            </p:nvSpPr>
            <p:spPr bwMode="auto">
              <a:xfrm>
                <a:off x="2952397" y="2743015"/>
                <a:ext cx="1070614" cy="338554"/>
              </a:xfrm>
              <a:prstGeom prst="rect">
                <a:avLst/>
              </a:prstGeom>
              <a:noFill/>
              <a:ln w="9525">
                <a:noFill/>
                <a:miter lim="800000"/>
                <a:headEnd/>
                <a:tailEnd/>
              </a:ln>
            </p:spPr>
            <p:txBody>
              <a:bodyPr wrap="non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CA" sz="1600" b="1" i="0" u="none" strike="noStrike" kern="1200" cap="none" spc="0" normalizeH="0" baseline="0" dirty="0">
                    <a:ln>
                      <a:noFill/>
                    </a:ln>
                    <a:solidFill>
                      <a:srgbClr val="FFFFFF"/>
                    </a:solidFill>
                    <a:effectLst/>
                    <a:uLnTx/>
                    <a:uFillTx/>
                    <a:latin typeface="Helvetica" charset="0"/>
                    <a:ea typeface="+mn-ea"/>
                    <a:cs typeface="+mn-cs"/>
                  </a:rPr>
                  <a:t>FortiWeb</a:t>
                </a:r>
              </a:p>
            </p:txBody>
          </p:sp>
          <p:pic>
            <p:nvPicPr>
              <p:cNvPr id="32" name="Picture 31">
                <a:extLst>
                  <a:ext uri="{FF2B5EF4-FFF2-40B4-BE49-F238E27FC236}">
                    <a16:creationId xmlns:a16="http://schemas.microsoft.com/office/drawing/2014/main" id="{071C3DDA-F475-4541-885A-7AB7B10C15AB}"/>
                  </a:ext>
                </a:extLst>
              </p:cNvPr>
              <p:cNvPicPr>
                <a:picLocks noChangeAspect="1"/>
              </p:cNvPicPr>
              <p:nvPr/>
            </p:nvPicPr>
            <p:blipFill>
              <a:blip r:embed="rId4"/>
              <a:stretch>
                <a:fillRect/>
              </a:stretch>
            </p:blipFill>
            <p:spPr>
              <a:xfrm>
                <a:off x="2932108" y="3074157"/>
                <a:ext cx="1187360" cy="827305"/>
              </a:xfrm>
              <a:prstGeom prst="rect">
                <a:avLst/>
              </a:prstGeom>
            </p:spPr>
          </p:pic>
          <p:pic>
            <p:nvPicPr>
              <p:cNvPr id="33" name="Picture 32">
                <a:extLst>
                  <a:ext uri="{FF2B5EF4-FFF2-40B4-BE49-F238E27FC236}">
                    <a16:creationId xmlns:a16="http://schemas.microsoft.com/office/drawing/2014/main" id="{9B57B074-EB28-4050-A018-FFC9073FBBD7}"/>
                  </a:ext>
                </a:extLst>
              </p:cNvPr>
              <p:cNvPicPr>
                <a:picLocks noChangeAspect="1"/>
              </p:cNvPicPr>
              <p:nvPr/>
            </p:nvPicPr>
            <p:blipFill>
              <a:blip r:embed="rId5"/>
              <a:stretch>
                <a:fillRect/>
              </a:stretch>
            </p:blipFill>
            <p:spPr>
              <a:xfrm>
                <a:off x="835432" y="3095642"/>
                <a:ext cx="976075" cy="630042"/>
              </a:xfrm>
              <a:prstGeom prst="rect">
                <a:avLst/>
              </a:prstGeom>
            </p:spPr>
          </p:pic>
          <p:cxnSp>
            <p:nvCxnSpPr>
              <p:cNvPr id="47" name="Straight Arrow Connector 46">
                <a:extLst>
                  <a:ext uri="{FF2B5EF4-FFF2-40B4-BE49-F238E27FC236}">
                    <a16:creationId xmlns:a16="http://schemas.microsoft.com/office/drawing/2014/main" id="{92149AC6-A276-470F-87B6-37C7159A684A}"/>
                  </a:ext>
                </a:extLst>
              </p:cNvPr>
              <p:cNvCxnSpPr>
                <a:cxnSpLocks/>
              </p:cNvCxnSpPr>
              <p:nvPr/>
            </p:nvCxnSpPr>
            <p:spPr>
              <a:xfrm flipV="1">
                <a:off x="1671483" y="3346767"/>
                <a:ext cx="1280914" cy="3561"/>
              </a:xfrm>
              <a:prstGeom prst="straightConnector1">
                <a:avLst/>
              </a:prstGeom>
              <a:ln w="28575">
                <a:headEnd type="none" w="med" len="med"/>
                <a:tailEnd type="triangle" w="med" len="med"/>
              </a:ln>
            </p:spPr>
            <p:style>
              <a:lnRef idx="1">
                <a:schemeClr val="accent6"/>
              </a:lnRef>
              <a:fillRef idx="0">
                <a:schemeClr val="accent6"/>
              </a:fillRef>
              <a:effectRef idx="0">
                <a:schemeClr val="accent6"/>
              </a:effectRef>
              <a:fontRef idx="minor">
                <a:schemeClr val="tx1"/>
              </a:fontRef>
            </p:style>
          </p:cxnSp>
          <p:cxnSp>
            <p:nvCxnSpPr>
              <p:cNvPr id="48" name="Straight Arrow Connector 47">
                <a:extLst>
                  <a:ext uri="{FF2B5EF4-FFF2-40B4-BE49-F238E27FC236}">
                    <a16:creationId xmlns:a16="http://schemas.microsoft.com/office/drawing/2014/main" id="{29F5718F-386E-4CE1-8B03-E9DAC2A2EE74}"/>
                  </a:ext>
                </a:extLst>
              </p:cNvPr>
              <p:cNvCxnSpPr>
                <a:cxnSpLocks/>
              </p:cNvCxnSpPr>
              <p:nvPr/>
            </p:nvCxnSpPr>
            <p:spPr>
              <a:xfrm>
                <a:off x="3802750" y="3350328"/>
                <a:ext cx="997567" cy="0"/>
              </a:xfrm>
              <a:prstGeom prst="straightConnector1">
                <a:avLst/>
              </a:prstGeom>
              <a:ln w="28575">
                <a:headEnd type="none" w="med" len="med"/>
                <a:tailEnd type="triangle" w="med" len="med"/>
              </a:ln>
            </p:spPr>
            <p:style>
              <a:lnRef idx="1">
                <a:schemeClr val="accent6"/>
              </a:lnRef>
              <a:fillRef idx="0">
                <a:schemeClr val="accent6"/>
              </a:fillRef>
              <a:effectRef idx="0">
                <a:schemeClr val="accent6"/>
              </a:effectRef>
              <a:fontRef idx="minor">
                <a:schemeClr val="tx1"/>
              </a:fontRef>
            </p:style>
          </p:cxnSp>
        </p:grpSp>
        <p:pic>
          <p:nvPicPr>
            <p:cNvPr id="58" name="Picture 32" descr="WebAppServer_Lt_vF.png">
              <a:extLst>
                <a:ext uri="{FF2B5EF4-FFF2-40B4-BE49-F238E27FC236}">
                  <a16:creationId xmlns:a16="http://schemas.microsoft.com/office/drawing/2014/main" id="{79E602D5-4866-4C22-BD17-93C39FA9367E}"/>
                </a:ext>
              </a:extLst>
            </p:cNvPr>
            <p:cNvPicPr>
              <a:picLocks noChangeAspect="1"/>
            </p:cNvPicPr>
            <p:nvPr/>
          </p:nvPicPr>
          <p:blipFill>
            <a:blip r:embed="rId3"/>
            <a:srcRect/>
            <a:stretch>
              <a:fillRect/>
            </a:stretch>
          </p:blipFill>
          <p:spPr bwMode="auto">
            <a:xfrm>
              <a:off x="5188715" y="3211684"/>
              <a:ext cx="423333" cy="548217"/>
            </a:xfrm>
            <a:prstGeom prst="rect">
              <a:avLst/>
            </a:prstGeom>
            <a:noFill/>
            <a:ln w="9525">
              <a:noFill/>
              <a:miter lim="800000"/>
              <a:headEnd/>
              <a:tailEnd/>
            </a:ln>
          </p:spPr>
        </p:pic>
        <p:sp>
          <p:nvSpPr>
            <p:cNvPr id="2" name="TextBox 67">
              <a:extLst>
                <a:ext uri="{FF2B5EF4-FFF2-40B4-BE49-F238E27FC236}">
                  <a16:creationId xmlns:a16="http://schemas.microsoft.com/office/drawing/2014/main" id="{C1988D94-9E2B-F9D2-730A-F6CE3C1BA944}"/>
                </a:ext>
              </a:extLst>
            </p:cNvPr>
            <p:cNvSpPr txBox="1">
              <a:spLocks noChangeArrowheads="1"/>
            </p:cNvSpPr>
            <p:nvPr/>
          </p:nvSpPr>
          <p:spPr bwMode="auto">
            <a:xfrm>
              <a:off x="2858020" y="3188339"/>
              <a:ext cx="460382" cy="297454"/>
            </a:xfrm>
            <a:prstGeom prst="rect">
              <a:avLst/>
            </a:prstGeom>
            <a:noFill/>
            <a:ln w="9525">
              <a:noFill/>
              <a:miter lim="800000"/>
              <a:headEnd/>
              <a:tailEnd/>
            </a:ln>
          </p:spPr>
          <p:txBody>
            <a:bodyPr wrap="non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CA" sz="1333" b="0" i="0" u="none" strike="noStrike" kern="1200" cap="none" spc="0" normalizeH="0" baseline="0" dirty="0">
                  <a:ln>
                    <a:noFill/>
                  </a:ln>
                  <a:solidFill>
                    <a:srgbClr val="FF0000"/>
                  </a:solidFill>
                  <a:effectLst/>
                  <a:highlight>
                    <a:srgbClr val="FFFF00"/>
                  </a:highlight>
                  <a:uLnTx/>
                  <a:uFillTx/>
                  <a:latin typeface="Helvetica" charset="0"/>
                  <a:ea typeface="+mn-ea"/>
                  <a:cs typeface="+mn-cs"/>
                </a:rPr>
                <a:t>VIP</a:t>
              </a:r>
            </a:p>
          </p:txBody>
        </p:sp>
        <p:pic>
          <p:nvPicPr>
            <p:cNvPr id="10" name="Picture 9">
              <a:extLst>
                <a:ext uri="{FF2B5EF4-FFF2-40B4-BE49-F238E27FC236}">
                  <a16:creationId xmlns:a16="http://schemas.microsoft.com/office/drawing/2014/main" id="{E1603842-4580-A613-EADC-4604EACEBA59}"/>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839517" y="3307871"/>
              <a:ext cx="659162" cy="460620"/>
            </a:xfrm>
            <a:prstGeom prst="rect">
              <a:avLst/>
            </a:prstGeom>
            <a:effectLst/>
          </p:spPr>
        </p:pic>
      </p:grpSp>
      <p:grpSp>
        <p:nvGrpSpPr>
          <p:cNvPr id="16" name="Group 15">
            <a:extLst>
              <a:ext uri="{FF2B5EF4-FFF2-40B4-BE49-F238E27FC236}">
                <a16:creationId xmlns:a16="http://schemas.microsoft.com/office/drawing/2014/main" id="{B15ED280-9D3F-8617-E431-6B8D626CDA18}"/>
              </a:ext>
            </a:extLst>
          </p:cNvPr>
          <p:cNvGrpSpPr/>
          <p:nvPr/>
        </p:nvGrpSpPr>
        <p:grpSpPr>
          <a:xfrm>
            <a:off x="5821189" y="3123804"/>
            <a:ext cx="6242658" cy="1763299"/>
            <a:chOff x="5821189" y="2078775"/>
            <a:chExt cx="6242658" cy="1763299"/>
          </a:xfrm>
        </p:grpSpPr>
        <p:grpSp>
          <p:nvGrpSpPr>
            <p:cNvPr id="6" name="Group 5">
              <a:extLst>
                <a:ext uri="{FF2B5EF4-FFF2-40B4-BE49-F238E27FC236}">
                  <a16:creationId xmlns:a16="http://schemas.microsoft.com/office/drawing/2014/main" id="{A8510F99-559E-4FD6-A039-D50C9C745E89}"/>
                </a:ext>
              </a:extLst>
            </p:cNvPr>
            <p:cNvGrpSpPr/>
            <p:nvPr/>
          </p:nvGrpSpPr>
          <p:grpSpPr>
            <a:xfrm>
              <a:off x="5821189" y="2078775"/>
              <a:ext cx="6242658" cy="1725192"/>
              <a:chOff x="5821189" y="2078775"/>
              <a:chExt cx="6242658" cy="1725192"/>
            </a:xfrm>
          </p:grpSpPr>
          <p:grpSp>
            <p:nvGrpSpPr>
              <p:cNvPr id="4" name="Group 3">
                <a:extLst>
                  <a:ext uri="{FF2B5EF4-FFF2-40B4-BE49-F238E27FC236}">
                    <a16:creationId xmlns:a16="http://schemas.microsoft.com/office/drawing/2014/main" id="{A1FA8EB4-9DFA-4672-A571-29EF4C611196}"/>
                  </a:ext>
                </a:extLst>
              </p:cNvPr>
              <p:cNvGrpSpPr/>
              <p:nvPr/>
            </p:nvGrpSpPr>
            <p:grpSpPr>
              <a:xfrm>
                <a:off x="6172498" y="2132238"/>
                <a:ext cx="5891349" cy="1671729"/>
                <a:chOff x="6172498" y="2132238"/>
                <a:chExt cx="5891349" cy="1671729"/>
              </a:xfrm>
            </p:grpSpPr>
            <p:sp>
              <p:nvSpPr>
                <p:cNvPr id="38" name="Line 75">
                  <a:extLst>
                    <a:ext uri="{FF2B5EF4-FFF2-40B4-BE49-F238E27FC236}">
                      <a16:creationId xmlns:a16="http://schemas.microsoft.com/office/drawing/2014/main" id="{AB2A3278-96CC-4989-A5DF-CA0445162E3E}"/>
                    </a:ext>
                  </a:extLst>
                </p:cNvPr>
                <p:cNvSpPr>
                  <a:spLocks noChangeShapeType="1"/>
                </p:cNvSpPr>
                <p:nvPr/>
              </p:nvSpPr>
              <p:spPr bwMode="auto">
                <a:xfrm flipH="1">
                  <a:off x="7148573" y="3580920"/>
                  <a:ext cx="2988810" cy="1"/>
                </a:xfrm>
                <a:prstGeom prst="line">
                  <a:avLst/>
                </a:prstGeom>
                <a:noFill/>
                <a:ln w="25400">
                  <a:solidFill>
                    <a:srgbClr val="5182CB"/>
                  </a:solidFill>
                  <a:prstDash val="sysDot"/>
                  <a:round/>
                  <a:headEnd/>
                  <a:tailEnd/>
                </a:ln>
              </p:spPr>
              <p:txBody>
                <a:bodyPr wrap="squar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dirty="0">
                    <a:ln>
                      <a:noFill/>
                    </a:ln>
                    <a:solidFill>
                      <a:srgbClr val="000000"/>
                    </a:solidFill>
                    <a:effectLst/>
                    <a:uLnTx/>
                    <a:uFillTx/>
                    <a:latin typeface="Arial"/>
                    <a:ea typeface="+mn-ea"/>
                    <a:cs typeface="+mn-cs"/>
                  </a:endParaRPr>
                </a:p>
              </p:txBody>
            </p:sp>
            <p:sp>
              <p:nvSpPr>
                <p:cNvPr id="35" name="TextBox 67">
                  <a:extLst>
                    <a:ext uri="{FF2B5EF4-FFF2-40B4-BE49-F238E27FC236}">
                      <a16:creationId xmlns:a16="http://schemas.microsoft.com/office/drawing/2014/main" id="{C885E8F0-0351-46C0-AE41-C9A701EDD622}"/>
                    </a:ext>
                  </a:extLst>
                </p:cNvPr>
                <p:cNvSpPr txBox="1">
                  <a:spLocks noChangeArrowheads="1"/>
                </p:cNvSpPr>
                <p:nvPr/>
              </p:nvSpPr>
              <p:spPr bwMode="auto">
                <a:xfrm>
                  <a:off x="9887569" y="2466744"/>
                  <a:ext cx="1406475" cy="502573"/>
                </a:xfrm>
                <a:prstGeom prst="rect">
                  <a:avLst/>
                </a:prstGeom>
                <a:noFill/>
                <a:ln w="9525">
                  <a:noFill/>
                  <a:miter lim="800000"/>
                  <a:headEnd/>
                  <a:tailEnd/>
                </a:ln>
              </p:spPr>
              <p:txBody>
                <a:bodyPr wrap="non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CA" sz="1333" b="0" i="0" u="none" strike="noStrike" kern="1200" cap="none" spc="0" normalizeH="0" baseline="0" dirty="0">
                      <a:ln>
                        <a:noFill/>
                      </a:ln>
                      <a:solidFill>
                        <a:srgbClr val="FFFFFF"/>
                      </a:solidFill>
                      <a:effectLst/>
                      <a:uLnTx/>
                      <a:uFillTx/>
                      <a:latin typeface="Helvetica" charset="0"/>
                      <a:ea typeface="+mn-ea"/>
                      <a:cs typeface="+mn-cs"/>
                    </a:rPr>
                    <a:t>Web Application</a:t>
                  </a: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en-CA" sz="1333" b="0" i="0" u="none" strike="noStrike" kern="1200" cap="none" spc="0" normalizeH="0" baseline="0" dirty="0">
                      <a:ln>
                        <a:noFill/>
                      </a:ln>
                      <a:solidFill>
                        <a:srgbClr val="FFFFFF"/>
                      </a:solidFill>
                      <a:effectLst/>
                      <a:uLnTx/>
                      <a:uFillTx/>
                      <a:latin typeface="Helvetica" charset="0"/>
                      <a:ea typeface="+mn-ea"/>
                      <a:cs typeface="+mn-cs"/>
                    </a:rPr>
                    <a:t>Servers</a:t>
                  </a:r>
                </a:p>
              </p:txBody>
            </p:sp>
            <p:pic>
              <p:nvPicPr>
                <p:cNvPr id="36" name="Picture 31" descr="WebAppServer_Lt_vF.png">
                  <a:extLst>
                    <a:ext uri="{FF2B5EF4-FFF2-40B4-BE49-F238E27FC236}">
                      <a16:creationId xmlns:a16="http://schemas.microsoft.com/office/drawing/2014/main" id="{BF00D7B3-56D8-43E0-90A2-A570DBDD7DDB}"/>
                    </a:ext>
                  </a:extLst>
                </p:cNvPr>
                <p:cNvPicPr>
                  <a:picLocks noChangeAspect="1"/>
                </p:cNvPicPr>
                <p:nvPr/>
              </p:nvPicPr>
              <p:blipFill>
                <a:blip r:embed="rId3"/>
                <a:srcRect/>
                <a:stretch>
                  <a:fillRect/>
                </a:stretch>
              </p:blipFill>
              <p:spPr bwMode="auto">
                <a:xfrm>
                  <a:off x="10137383" y="3032705"/>
                  <a:ext cx="425451" cy="548217"/>
                </a:xfrm>
                <a:prstGeom prst="rect">
                  <a:avLst/>
                </a:prstGeom>
                <a:noFill/>
                <a:ln w="9525">
                  <a:noFill/>
                  <a:miter lim="800000"/>
                  <a:headEnd/>
                  <a:tailEnd/>
                </a:ln>
              </p:spPr>
            </p:pic>
            <p:pic>
              <p:nvPicPr>
                <p:cNvPr id="37" name="Picture 32" descr="WebAppServer_Lt_vF.png">
                  <a:extLst>
                    <a:ext uri="{FF2B5EF4-FFF2-40B4-BE49-F238E27FC236}">
                      <a16:creationId xmlns:a16="http://schemas.microsoft.com/office/drawing/2014/main" id="{DE88A476-DF90-43BE-BEAE-9FAB964E6865}"/>
                    </a:ext>
                  </a:extLst>
                </p:cNvPr>
                <p:cNvPicPr>
                  <a:picLocks noChangeAspect="1"/>
                </p:cNvPicPr>
                <p:nvPr/>
              </p:nvPicPr>
              <p:blipFill>
                <a:blip r:embed="rId3"/>
                <a:srcRect/>
                <a:stretch>
                  <a:fillRect/>
                </a:stretch>
              </p:blipFill>
              <p:spPr bwMode="auto">
                <a:xfrm>
                  <a:off x="10334234" y="3155471"/>
                  <a:ext cx="423333" cy="548217"/>
                </a:xfrm>
                <a:prstGeom prst="rect">
                  <a:avLst/>
                </a:prstGeom>
                <a:noFill/>
                <a:ln w="9525">
                  <a:noFill/>
                  <a:miter lim="800000"/>
                  <a:headEnd/>
                  <a:tailEnd/>
                </a:ln>
              </p:spPr>
            </p:pic>
            <p:sp>
              <p:nvSpPr>
                <p:cNvPr id="39" name="TextBox 62">
                  <a:extLst>
                    <a:ext uri="{FF2B5EF4-FFF2-40B4-BE49-F238E27FC236}">
                      <a16:creationId xmlns:a16="http://schemas.microsoft.com/office/drawing/2014/main" id="{F571412D-05F2-4002-86A8-107DE0268E73}"/>
                    </a:ext>
                  </a:extLst>
                </p:cNvPr>
                <p:cNvSpPr txBox="1">
                  <a:spLocks noChangeArrowheads="1"/>
                </p:cNvSpPr>
                <p:nvPr/>
              </p:nvSpPr>
              <p:spPr bwMode="auto">
                <a:xfrm>
                  <a:off x="8289463" y="2132238"/>
                  <a:ext cx="1070614" cy="338554"/>
                </a:xfrm>
                <a:prstGeom prst="rect">
                  <a:avLst/>
                </a:prstGeom>
                <a:noFill/>
                <a:ln w="9525">
                  <a:noFill/>
                  <a:miter lim="800000"/>
                  <a:headEnd/>
                  <a:tailEnd/>
                </a:ln>
              </p:spPr>
              <p:txBody>
                <a:bodyPr wrap="non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CA" sz="1600" b="1" i="0" u="none" strike="noStrike" kern="1200" cap="none" spc="0" normalizeH="0" baseline="0" dirty="0">
                      <a:ln>
                        <a:noFill/>
                      </a:ln>
                      <a:solidFill>
                        <a:srgbClr val="FFFFFF"/>
                      </a:solidFill>
                      <a:effectLst/>
                      <a:uLnTx/>
                      <a:uFillTx/>
                      <a:latin typeface="Helvetica" charset="0"/>
                      <a:ea typeface="+mn-ea"/>
                      <a:cs typeface="+mn-cs"/>
                    </a:rPr>
                    <a:t>FortiWeb</a:t>
                  </a:r>
                </a:p>
              </p:txBody>
            </p:sp>
            <p:pic>
              <p:nvPicPr>
                <p:cNvPr id="40" name="Picture 39">
                  <a:extLst>
                    <a:ext uri="{FF2B5EF4-FFF2-40B4-BE49-F238E27FC236}">
                      <a16:creationId xmlns:a16="http://schemas.microsoft.com/office/drawing/2014/main" id="{2AF52E2D-BC6C-49A4-91FF-5070F71EBFA2}"/>
                    </a:ext>
                  </a:extLst>
                </p:cNvPr>
                <p:cNvPicPr>
                  <a:picLocks noChangeAspect="1"/>
                </p:cNvPicPr>
                <p:nvPr/>
              </p:nvPicPr>
              <p:blipFill>
                <a:blip r:embed="rId4"/>
                <a:stretch>
                  <a:fillRect/>
                </a:stretch>
              </p:blipFill>
              <p:spPr>
                <a:xfrm>
                  <a:off x="8269174" y="2463380"/>
                  <a:ext cx="1187360" cy="827305"/>
                </a:xfrm>
                <a:prstGeom prst="rect">
                  <a:avLst/>
                </a:prstGeom>
              </p:spPr>
            </p:pic>
            <p:pic>
              <p:nvPicPr>
                <p:cNvPr id="41" name="Picture 40">
                  <a:extLst>
                    <a:ext uri="{FF2B5EF4-FFF2-40B4-BE49-F238E27FC236}">
                      <a16:creationId xmlns:a16="http://schemas.microsoft.com/office/drawing/2014/main" id="{E56B7B1F-0F94-4DF8-BBCB-323DF72B4D3E}"/>
                    </a:ext>
                  </a:extLst>
                </p:cNvPr>
                <p:cNvPicPr>
                  <a:picLocks noChangeAspect="1"/>
                </p:cNvPicPr>
                <p:nvPr/>
              </p:nvPicPr>
              <p:blipFill>
                <a:blip r:embed="rId5"/>
                <a:stretch>
                  <a:fillRect/>
                </a:stretch>
              </p:blipFill>
              <p:spPr>
                <a:xfrm>
                  <a:off x="6172498" y="3173925"/>
                  <a:ext cx="976075" cy="630042"/>
                </a:xfrm>
                <a:prstGeom prst="rect">
                  <a:avLst/>
                </a:prstGeom>
              </p:spPr>
            </p:pic>
            <p:sp>
              <p:nvSpPr>
                <p:cNvPr id="43" name="Line 75">
                  <a:extLst>
                    <a:ext uri="{FF2B5EF4-FFF2-40B4-BE49-F238E27FC236}">
                      <a16:creationId xmlns:a16="http://schemas.microsoft.com/office/drawing/2014/main" id="{C67F2FEE-8124-491C-96CD-8B68B66F1454}"/>
                    </a:ext>
                  </a:extLst>
                </p:cNvPr>
                <p:cNvSpPr>
                  <a:spLocks noChangeShapeType="1"/>
                </p:cNvSpPr>
                <p:nvPr/>
              </p:nvSpPr>
              <p:spPr bwMode="auto">
                <a:xfrm>
                  <a:off x="8935089" y="3290686"/>
                  <a:ext cx="0" cy="290232"/>
                </a:xfrm>
                <a:prstGeom prst="line">
                  <a:avLst/>
                </a:prstGeom>
                <a:noFill/>
                <a:ln w="25400">
                  <a:solidFill>
                    <a:srgbClr val="5182CB"/>
                  </a:solidFill>
                  <a:prstDash val="sysDot"/>
                  <a:round/>
                  <a:headEnd/>
                  <a:tailEnd/>
                </a:ln>
              </p:spPr>
              <p:txBody>
                <a:bodyPr wrap="squar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dirty="0">
                    <a:ln>
                      <a:noFill/>
                    </a:ln>
                    <a:solidFill>
                      <a:srgbClr val="000000"/>
                    </a:solidFill>
                    <a:effectLst/>
                    <a:uLnTx/>
                    <a:uFillTx/>
                    <a:latin typeface="Arial"/>
                    <a:ea typeface="+mn-ea"/>
                    <a:cs typeface="+mn-cs"/>
                  </a:endParaRPr>
                </a:p>
              </p:txBody>
            </p:sp>
            <p:sp>
              <p:nvSpPr>
                <p:cNvPr id="46" name="Arc 45">
                  <a:extLst>
                    <a:ext uri="{FF2B5EF4-FFF2-40B4-BE49-F238E27FC236}">
                      <a16:creationId xmlns:a16="http://schemas.microsoft.com/office/drawing/2014/main" id="{F00DAA9D-192A-4B4C-9246-0CAD40422686}"/>
                    </a:ext>
                  </a:extLst>
                </p:cNvPr>
                <p:cNvSpPr/>
                <p:nvPr/>
              </p:nvSpPr>
              <p:spPr>
                <a:xfrm rot="10800000" flipH="1" flipV="1">
                  <a:off x="9143848" y="2261127"/>
                  <a:ext cx="2919999" cy="1176829"/>
                </a:xfrm>
                <a:prstGeom prst="arc">
                  <a:avLst>
                    <a:gd name="adj1" fmla="val 7876478"/>
                    <a:gd name="adj2" fmla="val 10698349"/>
                  </a:avLst>
                </a:prstGeom>
                <a:ln w="28575">
                  <a:headEnd type="triangle" w="med" len="med"/>
                  <a:tailEnd type="none" w="med" len="med"/>
                </a:ln>
              </p:spPr>
              <p:style>
                <a:lnRef idx="1">
                  <a:schemeClr val="accent6"/>
                </a:lnRef>
                <a:fillRef idx="0">
                  <a:schemeClr val="accent6"/>
                </a:fillRef>
                <a:effectRef idx="0">
                  <a:schemeClr val="accent6"/>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dirty="0">
                    <a:ln>
                      <a:noFill/>
                    </a:ln>
                    <a:solidFill>
                      <a:srgbClr val="000000"/>
                    </a:solidFill>
                    <a:effectLst/>
                    <a:uLnTx/>
                    <a:uFillTx/>
                    <a:latin typeface="Arial"/>
                    <a:ea typeface="+mn-ea"/>
                    <a:cs typeface="+mn-cs"/>
                  </a:endParaRPr>
                </a:p>
              </p:txBody>
            </p:sp>
          </p:grpSp>
          <p:sp>
            <p:nvSpPr>
              <p:cNvPr id="45" name="Arc 44">
                <a:extLst>
                  <a:ext uri="{FF2B5EF4-FFF2-40B4-BE49-F238E27FC236}">
                    <a16:creationId xmlns:a16="http://schemas.microsoft.com/office/drawing/2014/main" id="{A46087B0-DE2D-4BCD-A4A9-668AFD48E16D}"/>
                  </a:ext>
                </a:extLst>
              </p:cNvPr>
              <p:cNvSpPr/>
              <p:nvPr/>
            </p:nvSpPr>
            <p:spPr>
              <a:xfrm>
                <a:off x="5821189" y="2078775"/>
                <a:ext cx="2682866" cy="1502144"/>
              </a:xfrm>
              <a:prstGeom prst="arc">
                <a:avLst>
                  <a:gd name="adj1" fmla="val 24664"/>
                  <a:gd name="adj2" fmla="val 5882243"/>
                </a:avLst>
              </a:prstGeom>
              <a:ln w="28575">
                <a:headEnd type="triangle" w="med" len="med"/>
                <a:tailEnd type="none" w="med" len="med"/>
              </a:ln>
            </p:spPr>
            <p:style>
              <a:lnRef idx="1">
                <a:schemeClr val="accent6"/>
              </a:lnRef>
              <a:fillRef idx="0">
                <a:schemeClr val="accent6"/>
              </a:fillRef>
              <a:effectRef idx="0">
                <a:schemeClr val="accent6"/>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dirty="0">
                  <a:ln>
                    <a:noFill/>
                  </a:ln>
                  <a:solidFill>
                    <a:srgbClr val="000000"/>
                  </a:solidFill>
                  <a:effectLst/>
                  <a:uLnTx/>
                  <a:uFillTx/>
                  <a:latin typeface="Arial"/>
                  <a:ea typeface="+mn-ea"/>
                  <a:cs typeface="+mn-cs"/>
                </a:endParaRPr>
              </a:p>
            </p:txBody>
          </p:sp>
        </p:grpSp>
        <p:pic>
          <p:nvPicPr>
            <p:cNvPr id="59" name="Picture 32" descr="WebAppServer_Lt_vF.png">
              <a:extLst>
                <a:ext uri="{FF2B5EF4-FFF2-40B4-BE49-F238E27FC236}">
                  <a16:creationId xmlns:a16="http://schemas.microsoft.com/office/drawing/2014/main" id="{236E367E-FE11-4AD0-8924-8A1E721F7B33}"/>
                </a:ext>
              </a:extLst>
            </p:cNvPr>
            <p:cNvPicPr>
              <a:picLocks noChangeAspect="1"/>
            </p:cNvPicPr>
            <p:nvPr/>
          </p:nvPicPr>
          <p:blipFill>
            <a:blip r:embed="rId3"/>
            <a:srcRect/>
            <a:stretch>
              <a:fillRect/>
            </a:stretch>
          </p:blipFill>
          <p:spPr bwMode="auto">
            <a:xfrm>
              <a:off x="10540398" y="3281667"/>
              <a:ext cx="423333" cy="548217"/>
            </a:xfrm>
            <a:prstGeom prst="rect">
              <a:avLst/>
            </a:prstGeom>
            <a:noFill/>
            <a:ln w="9525">
              <a:noFill/>
              <a:miter lim="800000"/>
              <a:headEnd/>
              <a:tailEnd/>
            </a:ln>
          </p:spPr>
        </p:pic>
        <p:sp>
          <p:nvSpPr>
            <p:cNvPr id="9" name="TextBox 67">
              <a:extLst>
                <a:ext uri="{FF2B5EF4-FFF2-40B4-BE49-F238E27FC236}">
                  <a16:creationId xmlns:a16="http://schemas.microsoft.com/office/drawing/2014/main" id="{75582408-5914-11E5-4879-C0ED1F7116F6}"/>
                </a:ext>
              </a:extLst>
            </p:cNvPr>
            <p:cNvSpPr txBox="1">
              <a:spLocks noChangeArrowheads="1"/>
            </p:cNvSpPr>
            <p:nvPr/>
          </p:nvSpPr>
          <p:spPr bwMode="auto">
            <a:xfrm>
              <a:off x="8254806" y="2590769"/>
              <a:ext cx="460382" cy="297454"/>
            </a:xfrm>
            <a:prstGeom prst="rect">
              <a:avLst/>
            </a:prstGeom>
            <a:noFill/>
            <a:ln w="9525">
              <a:noFill/>
              <a:miter lim="800000"/>
              <a:headEnd/>
              <a:tailEnd/>
            </a:ln>
          </p:spPr>
          <p:txBody>
            <a:bodyPr wrap="non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CA" sz="1333" b="0" i="0" u="none" strike="noStrike" kern="1200" cap="none" spc="0" normalizeH="0" baseline="0" dirty="0">
                  <a:ln>
                    <a:noFill/>
                  </a:ln>
                  <a:solidFill>
                    <a:srgbClr val="FF0000"/>
                  </a:solidFill>
                  <a:effectLst/>
                  <a:highlight>
                    <a:srgbClr val="FFFF00"/>
                  </a:highlight>
                  <a:uLnTx/>
                  <a:uFillTx/>
                  <a:latin typeface="Helvetica" charset="0"/>
                  <a:ea typeface="+mn-ea"/>
                  <a:cs typeface="+mn-cs"/>
                </a:rPr>
                <a:t>VIP</a:t>
              </a:r>
            </a:p>
          </p:txBody>
        </p:sp>
        <p:pic>
          <p:nvPicPr>
            <p:cNvPr id="13" name="Picture 12">
              <a:extLst>
                <a:ext uri="{FF2B5EF4-FFF2-40B4-BE49-F238E27FC236}">
                  <a16:creationId xmlns:a16="http://schemas.microsoft.com/office/drawing/2014/main" id="{39FEE1F2-D4ED-62DD-C0FE-70ECD69EEE47}"/>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667157" y="3381454"/>
              <a:ext cx="659162" cy="460620"/>
            </a:xfrm>
            <a:prstGeom prst="rect">
              <a:avLst/>
            </a:prstGeom>
            <a:effectLst/>
          </p:spPr>
        </p:pic>
      </p:grpSp>
    </p:spTree>
    <p:extLst>
      <p:ext uri="{BB962C8B-B14F-4D97-AF65-F5344CB8AC3E}">
        <p14:creationId xmlns:p14="http://schemas.microsoft.com/office/powerpoint/2010/main" val="388332304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left)">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B36CAD7-80B6-66E6-B67E-9BFB7B65A098}"/>
              </a:ext>
            </a:extLst>
          </p:cNvPr>
          <p:cNvSpPr/>
          <p:nvPr/>
        </p:nvSpPr>
        <p:spPr>
          <a:xfrm>
            <a:off x="0" y="0"/>
            <a:ext cx="12192000" cy="6858000"/>
          </a:xfrm>
          <a:prstGeom prst="rect">
            <a:avLst/>
          </a:prstGeom>
          <a:solidFill>
            <a:schemeClr val="bg1"/>
          </a:solidFill>
          <a:ln>
            <a:solidFill>
              <a:srgbClr val="F0F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pic>
        <p:nvPicPr>
          <p:cNvPr id="4" name="Online Media 13" descr="GettyImages-460888701.mp4">
            <a:hlinkClick r:id="" action="ppaction://media"/>
            <a:extLst>
              <a:ext uri="{FF2B5EF4-FFF2-40B4-BE49-F238E27FC236}">
                <a16:creationId xmlns:a16="http://schemas.microsoft.com/office/drawing/2014/main" id="{02AB7238-042F-B8BC-4BA7-C08D9F6698A5}"/>
              </a:ext>
            </a:extLst>
          </p:cNvPr>
          <p:cNvPicPr>
            <a:picLocks noChangeAspect="1"/>
          </p:cNvPicPr>
          <p:nvPr>
            <a:videoFile r:link="rId2"/>
            <p:extLst>
              <p:ext uri="{DAA4B4D4-6D71-4841-9C94-3DE7FCFB9230}">
                <p14:media xmlns:p14="http://schemas.microsoft.com/office/powerpoint/2010/main" r:embed="rId1"/>
              </p:ext>
            </p:extLst>
          </p:nvPr>
        </p:nvPicPr>
        <p:blipFill>
          <a:blip r:embed="rId5">
            <a:grayscl/>
          </a:blip>
          <a:stretch>
            <a:fillRect/>
          </a:stretch>
        </p:blipFill>
        <p:spPr>
          <a:xfrm>
            <a:off x="6527800" y="0"/>
            <a:ext cx="5664200" cy="6858000"/>
          </a:xfrm>
          <a:prstGeom prst="rect">
            <a:avLst/>
          </a:prstGeom>
          <a:ln>
            <a:noFill/>
          </a:ln>
        </p:spPr>
      </p:pic>
      <p:sp>
        <p:nvSpPr>
          <p:cNvPr id="2" name="Title 1">
            <a:extLst>
              <a:ext uri="{FF2B5EF4-FFF2-40B4-BE49-F238E27FC236}">
                <a16:creationId xmlns:a16="http://schemas.microsoft.com/office/drawing/2014/main" id="{DA151F58-A3A4-4CE1-AF14-A583EF208E00}"/>
              </a:ext>
            </a:extLst>
          </p:cNvPr>
          <p:cNvSpPr>
            <a:spLocks noGrp="1"/>
          </p:cNvSpPr>
          <p:nvPr>
            <p:ph type="title"/>
          </p:nvPr>
        </p:nvSpPr>
        <p:spPr/>
        <p:txBody>
          <a:bodyPr/>
          <a:lstStyle/>
          <a:p>
            <a:r>
              <a:rPr lang="en-US" sz="3200" dirty="0"/>
              <a:t>FortiGuard Advanced Bot Protection</a:t>
            </a:r>
          </a:p>
        </p:txBody>
      </p:sp>
      <p:sp>
        <p:nvSpPr>
          <p:cNvPr id="9" name="Content Placeholder 2">
            <a:extLst>
              <a:ext uri="{FF2B5EF4-FFF2-40B4-BE49-F238E27FC236}">
                <a16:creationId xmlns:a16="http://schemas.microsoft.com/office/drawing/2014/main" id="{906B95B5-1518-032C-A68C-F326CA826799}"/>
              </a:ext>
            </a:extLst>
          </p:cNvPr>
          <p:cNvSpPr>
            <a:spLocks noGrp="1"/>
          </p:cNvSpPr>
          <p:nvPr>
            <p:ph type="body" sz="quarter" idx="15"/>
          </p:nvPr>
        </p:nvSpPr>
        <p:spPr>
          <a:xfrm>
            <a:off x="1189227" y="939583"/>
            <a:ext cx="6973561" cy="677947"/>
          </a:xfrm>
        </p:spPr>
        <p:txBody>
          <a:bodyPr lIns="91440" tIns="45720" rIns="91440" bIns="45720" anchor="t"/>
          <a:lstStyle/>
          <a:p>
            <a:pPr>
              <a:lnSpc>
                <a:spcPct val="100000"/>
              </a:lnSpc>
              <a:spcAft>
                <a:spcPts val="600"/>
              </a:spcAft>
            </a:pPr>
            <a:r>
              <a:rPr lang="en-US" sz="1600" b="1" dirty="0">
                <a:solidFill>
                  <a:schemeClr val="accent6"/>
                </a:solidFill>
                <a:latin typeface="Arial"/>
                <a:cs typeface="Arial"/>
              </a:rPr>
              <a:t>D</a:t>
            </a:r>
            <a:r>
              <a:rPr lang="en-US" sz="1600" b="1" i="0" dirty="0">
                <a:solidFill>
                  <a:schemeClr val="accent6"/>
                </a:solidFill>
                <a:effectLst/>
                <a:latin typeface="Arial"/>
                <a:cs typeface="Arial"/>
              </a:rPr>
              <a:t>etects and mitigates sophisticated bots </a:t>
            </a:r>
            <a:r>
              <a:rPr lang="en-US" sz="1600" b="1" i="0" dirty="0">
                <a:solidFill>
                  <a:schemeClr val="bg2">
                    <a:lumMod val="25000"/>
                  </a:schemeClr>
                </a:solidFill>
                <a:effectLst/>
                <a:latin typeface="Arial"/>
                <a:cs typeface="Arial"/>
              </a:rPr>
              <a:t>to prevent fraudulent activities, spamming, scraping, or other attacks on websites, applications, or APIs.</a:t>
            </a:r>
          </a:p>
        </p:txBody>
      </p:sp>
      <p:pic>
        <p:nvPicPr>
          <p:cNvPr id="6" name="Graphic 5">
            <a:extLst>
              <a:ext uri="{FF2B5EF4-FFF2-40B4-BE49-F238E27FC236}">
                <a16:creationId xmlns:a16="http://schemas.microsoft.com/office/drawing/2014/main" id="{18CC3702-4CD0-EA71-1B53-089346F049D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05570" y="206114"/>
            <a:ext cx="677947" cy="677947"/>
          </a:xfrm>
          <a:prstGeom prst="rect">
            <a:avLst/>
          </a:prstGeom>
        </p:spPr>
      </p:pic>
      <p:sp>
        <p:nvSpPr>
          <p:cNvPr id="10" name="TextBox 9">
            <a:extLst>
              <a:ext uri="{FF2B5EF4-FFF2-40B4-BE49-F238E27FC236}">
                <a16:creationId xmlns:a16="http://schemas.microsoft.com/office/drawing/2014/main" id="{83ADF04F-78EC-C7BA-B535-F8CEF887542C}"/>
              </a:ext>
            </a:extLst>
          </p:cNvPr>
          <p:cNvSpPr txBox="1"/>
          <p:nvPr/>
        </p:nvSpPr>
        <p:spPr>
          <a:xfrm>
            <a:off x="544543" y="2944236"/>
            <a:ext cx="5486814" cy="1631216"/>
          </a:xfrm>
          <a:prstGeom prst="rect">
            <a:avLst/>
          </a:prstGeom>
          <a:noFill/>
        </p:spPr>
        <p:txBody>
          <a:bodyPr wrap="square">
            <a:spAutoFit/>
          </a:bodyPr>
          <a:lstStyle/>
          <a:p>
            <a:pPr algn="l">
              <a:lnSpc>
                <a:spcPct val="100000"/>
              </a:lnSpc>
              <a:spcAft>
                <a:spcPts val="600"/>
              </a:spcAft>
            </a:pPr>
            <a:r>
              <a:rPr lang="en-US" sz="2000" b="1" i="0" dirty="0">
                <a:solidFill>
                  <a:schemeClr val="accent6"/>
                </a:solidFill>
                <a:effectLst/>
                <a:latin typeface="Arial" panose="020B0604020202020204" pitchFamily="34" charset="0"/>
                <a:cs typeface="Arial" panose="020B0604020202020204" pitchFamily="34" charset="0"/>
              </a:rPr>
              <a:t>FortiGuard ABP </a:t>
            </a:r>
            <a:r>
              <a:rPr lang="en-US" sz="2000" b="1" dirty="0">
                <a:solidFill>
                  <a:schemeClr val="accent6"/>
                </a:solidFill>
                <a:latin typeface="Arial" panose="020B0604020202020204" pitchFamily="34" charset="0"/>
                <a:cs typeface="Arial" panose="020B0604020202020204" pitchFamily="34" charset="0"/>
              </a:rPr>
              <a:t>SaaS </a:t>
            </a:r>
            <a:r>
              <a:rPr lang="en-US" sz="2000" b="1" i="0" dirty="0">
                <a:solidFill>
                  <a:schemeClr val="accent6"/>
                </a:solidFill>
                <a:effectLst/>
                <a:latin typeface="Arial" panose="020B0604020202020204" pitchFamily="34" charset="0"/>
                <a:cs typeface="Arial" panose="020B0604020202020204" pitchFamily="34" charset="0"/>
              </a:rPr>
              <a:t>incorporates behavioral analysis</a:t>
            </a:r>
            <a:r>
              <a:rPr lang="en-US" sz="2000" b="1" dirty="0">
                <a:solidFill>
                  <a:schemeClr val="accent6"/>
                </a:solidFill>
                <a:latin typeface="Arial" panose="020B0604020202020204" pitchFamily="34" charset="0"/>
                <a:cs typeface="Arial" panose="020B0604020202020204" pitchFamily="34" charset="0"/>
              </a:rPr>
              <a:t> and deep </a:t>
            </a:r>
            <a:r>
              <a:rPr lang="en-US" sz="2000" b="1" i="0" dirty="0">
                <a:solidFill>
                  <a:schemeClr val="accent6"/>
                </a:solidFill>
                <a:effectLst/>
                <a:latin typeface="Arial" panose="020B0604020202020204" pitchFamily="34" charset="0"/>
                <a:cs typeface="Arial" panose="020B0604020202020204" pitchFamily="34" charset="0"/>
              </a:rPr>
              <a:t>learning</a:t>
            </a:r>
            <a:br>
              <a:rPr lang="en-US" sz="2000" b="1" i="0" dirty="0">
                <a:solidFill>
                  <a:schemeClr val="accent6"/>
                </a:solidFill>
                <a:effectLst/>
                <a:latin typeface="Arial" panose="020B0604020202020204" pitchFamily="34" charset="0"/>
                <a:cs typeface="Arial" panose="020B0604020202020204" pitchFamily="34" charset="0"/>
              </a:rPr>
            </a:br>
            <a:r>
              <a:rPr lang="en-US" sz="2000" b="1" i="0" dirty="0">
                <a:solidFill>
                  <a:schemeClr val="bg2">
                    <a:lumMod val="25000"/>
                  </a:schemeClr>
                </a:solidFill>
                <a:effectLst/>
                <a:latin typeface="Arial" panose="020B0604020202020204" pitchFamily="34" charset="0"/>
                <a:cs typeface="Arial" panose="020B0604020202020204" pitchFamily="34" charset="0"/>
              </a:rPr>
              <a:t>to protect businesses from financial losses, reputational damage, and regulatory penalties.</a:t>
            </a:r>
          </a:p>
        </p:txBody>
      </p:sp>
    </p:spTree>
    <p:extLst>
      <p:ext uri="{BB962C8B-B14F-4D97-AF65-F5344CB8AC3E}">
        <p14:creationId xmlns:p14="http://schemas.microsoft.com/office/powerpoint/2010/main" val="471082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5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000" fill="hold"/>
                                        <p:tgtEl>
                                          <p:spTgt spid="4"/>
                                        </p:tgtEl>
                                        <p:attrNameLst>
                                          <p:attrName>ppt_x</p:attrName>
                                        </p:attrNameLst>
                                      </p:cBhvr>
                                      <p:tavLst>
                                        <p:tav tm="0">
                                          <p:val>
                                            <p:strVal val="1+#ppt_w/2"/>
                                          </p:val>
                                        </p:tav>
                                        <p:tav tm="100000">
                                          <p:val>
                                            <p:strVal val="#ppt_x"/>
                                          </p:val>
                                        </p:tav>
                                      </p:tavLst>
                                    </p:anim>
                                    <p:anim calcmode="lin" valueType="num">
                                      <p:cBhvr additive="base">
                                        <p:cTn id="8" dur="2000" fill="hold"/>
                                        <p:tgtEl>
                                          <p:spTgt spid="4"/>
                                        </p:tgtEl>
                                        <p:attrNameLst>
                                          <p:attrName>ppt_y</p:attrName>
                                        </p:attrNameLst>
                                      </p:cBhvr>
                                      <p:tavLst>
                                        <p:tav tm="0">
                                          <p:val>
                                            <p:strVal val="#ppt_y"/>
                                          </p:val>
                                        </p:tav>
                                        <p:tav tm="100000">
                                          <p:val>
                                            <p:strVal val="#ppt_y"/>
                                          </p:val>
                                        </p:tav>
                                      </p:tavLst>
                                    </p:anim>
                                  </p:childTnLst>
                                </p:cTn>
                              </p:par>
                              <p:par>
                                <p:cTn id="9" presetID="1" presetClass="mediacall" presetSubtype="0" fill="hold" nodeType="withEffect">
                                  <p:stCondLst>
                                    <p:cond delay="0"/>
                                  </p:stCondLst>
                                  <p:childTnLst>
                                    <p:cmd type="call" cmd="playFrom(0.0)">
                                      <p:cBhvr>
                                        <p:cTn id="10" dur="187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video>
              <p:cMediaNode vol="80000">
                <p:cTn id="16"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AC3D6D-D663-D514-39EB-CD8FF0667B82}"/>
              </a:ext>
            </a:extLst>
          </p:cNvPr>
          <p:cNvSpPr>
            <a:spLocks noGrp="1"/>
          </p:cNvSpPr>
          <p:nvPr>
            <p:ph type="title"/>
          </p:nvPr>
        </p:nvSpPr>
        <p:spPr/>
        <p:txBody>
          <a:bodyPr/>
          <a:lstStyle/>
          <a:p>
            <a:r>
              <a:rPr lang="en-IL" sz="3200"/>
              <a:t>Bot Protection Positioning</a:t>
            </a:r>
          </a:p>
        </p:txBody>
      </p:sp>
      <p:graphicFrame>
        <p:nvGraphicFramePr>
          <p:cNvPr id="106" name="Table 6">
            <a:extLst>
              <a:ext uri="{FF2B5EF4-FFF2-40B4-BE49-F238E27FC236}">
                <a16:creationId xmlns:a16="http://schemas.microsoft.com/office/drawing/2014/main" id="{C7C0D464-3722-EC6E-3DC9-C36001DC1C7E}"/>
              </a:ext>
            </a:extLst>
          </p:cNvPr>
          <p:cNvGraphicFramePr>
            <a:graphicFrameLocks noGrp="1"/>
          </p:cNvGraphicFramePr>
          <p:nvPr>
            <p:extLst>
              <p:ext uri="{D42A27DB-BD31-4B8C-83A1-F6EECF244321}">
                <p14:modId xmlns:p14="http://schemas.microsoft.com/office/powerpoint/2010/main" val="517625043"/>
              </p:ext>
            </p:extLst>
          </p:nvPr>
        </p:nvGraphicFramePr>
        <p:xfrm>
          <a:off x="1395336" y="979436"/>
          <a:ext cx="9081824" cy="5733976"/>
        </p:xfrm>
        <a:graphic>
          <a:graphicData uri="http://schemas.openxmlformats.org/drawingml/2006/table">
            <a:tbl>
              <a:tblPr firstRow="1" bandRow="1">
                <a:tableStyleId>{5C22544A-7EE6-4342-B048-85BDC9FD1C3A}</a:tableStyleId>
              </a:tblPr>
              <a:tblGrid>
                <a:gridCol w="2175962">
                  <a:extLst>
                    <a:ext uri="{9D8B030D-6E8A-4147-A177-3AD203B41FA5}">
                      <a16:colId xmlns:a16="http://schemas.microsoft.com/office/drawing/2014/main" val="1912387446"/>
                    </a:ext>
                  </a:extLst>
                </a:gridCol>
                <a:gridCol w="4290156">
                  <a:extLst>
                    <a:ext uri="{9D8B030D-6E8A-4147-A177-3AD203B41FA5}">
                      <a16:colId xmlns:a16="http://schemas.microsoft.com/office/drawing/2014/main" val="1481010330"/>
                    </a:ext>
                  </a:extLst>
                </a:gridCol>
                <a:gridCol w="1307853">
                  <a:extLst>
                    <a:ext uri="{9D8B030D-6E8A-4147-A177-3AD203B41FA5}">
                      <a16:colId xmlns:a16="http://schemas.microsoft.com/office/drawing/2014/main" val="755120665"/>
                    </a:ext>
                  </a:extLst>
                </a:gridCol>
                <a:gridCol w="1307853">
                  <a:extLst>
                    <a:ext uri="{9D8B030D-6E8A-4147-A177-3AD203B41FA5}">
                      <a16:colId xmlns:a16="http://schemas.microsoft.com/office/drawing/2014/main" val="1529835469"/>
                    </a:ext>
                  </a:extLst>
                </a:gridCol>
              </a:tblGrid>
              <a:tr h="422328">
                <a:tc>
                  <a:txBody>
                    <a:bodyPr/>
                    <a:lstStyle/>
                    <a:p>
                      <a:endParaRPr lang="en-US" sz="1100"/>
                    </a:p>
                  </a:txBody>
                  <a:tcPr>
                    <a:lnL w="12700" cmpd="sng">
                      <a:noFill/>
                    </a:lnL>
                    <a:lnR w="12700" cmpd="sng">
                      <a:noFill/>
                    </a:lnR>
                    <a:lnT w="381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r" defTabSz="914400" rtl="1" eaLnBrk="1" latinLnBrk="0" hangingPunct="1"/>
                      <a:endParaRPr lang="en-US" sz="1100" dirty="0"/>
                    </a:p>
                  </a:txBody>
                  <a:tcPr>
                    <a:lnL w="12700" cmpd="sng">
                      <a:noFill/>
                    </a:lnL>
                    <a:lnR w="12700" cap="flat" cmpd="sng" algn="ctr">
                      <a:solidFill>
                        <a:schemeClr val="tx1"/>
                      </a:solidFill>
                      <a:prstDash val="solid"/>
                      <a:round/>
                      <a:headEnd type="none" w="med" len="med"/>
                      <a:tailEnd type="none" w="med" len="med"/>
                    </a:lnR>
                    <a:lnT w="381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400" b="1" dirty="0">
                          <a:solidFill>
                            <a:schemeClr val="tx1"/>
                          </a:solidFill>
                        </a:rPr>
                        <a:t>FortiWeb with Standard Bundle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ctr"/>
                      <a:r>
                        <a:rPr lang="en-US" sz="1400" b="1" dirty="0">
                          <a:solidFill>
                            <a:schemeClr val="tx1"/>
                          </a:solidFill>
                        </a:rPr>
                        <a:t>FortiWeb with </a:t>
                      </a:r>
                      <a:r>
                        <a:rPr lang="en-US" sz="1400" b="1" kern="1200" dirty="0">
                          <a:solidFill>
                            <a:schemeClr val="tx1"/>
                          </a:solidFill>
                          <a:latin typeface="+mn-lt"/>
                          <a:ea typeface="+mn-ea"/>
                          <a:cs typeface="+mn-cs"/>
                        </a:rPr>
                        <a:t>Enterprise Bundle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extLst>
                  <a:ext uri="{0D108BD9-81ED-4DB2-BD59-A6C34878D82A}">
                    <a16:rowId xmlns:a16="http://schemas.microsoft.com/office/drawing/2014/main" val="1113894259"/>
                  </a:ext>
                </a:extLst>
              </a:tr>
              <a:tr h="422328">
                <a:tc>
                  <a:txBody>
                    <a:bodyPr/>
                    <a:lstStyle/>
                    <a:p>
                      <a:pPr algn="ctr"/>
                      <a:r>
                        <a:rPr lang="en-US" sz="1600" b="1" dirty="0"/>
                        <a:t>IP based</a:t>
                      </a:r>
                      <a:endParaRPr lang="en-US" sz="1400" b="1" dirty="0"/>
                    </a:p>
                  </a:txBody>
                  <a:tcPr anchor="ctr">
                    <a:lnL w="12700" cap="flat" cmpd="sng" algn="ctr">
                      <a:solidFill>
                        <a:schemeClr val="tx1"/>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1400" dirty="0"/>
                        <a:t>IP </a:t>
                      </a:r>
                      <a:r>
                        <a:rPr lang="en-US" sz="1400" dirty="0">
                          <a:solidFill>
                            <a:schemeClr val="tx1"/>
                          </a:solidFill>
                        </a:rPr>
                        <a:t>Reputation (Allow/Block list)</a:t>
                      </a:r>
                      <a:endParaRPr lang="en-US" sz="1400" dirty="0">
                        <a:solidFill>
                          <a:schemeClr val="accent6"/>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3819589259"/>
                  </a:ext>
                </a:extLst>
              </a:tr>
              <a:tr h="422328">
                <a:tc rowSpan="2">
                  <a:txBody>
                    <a:bodyPr/>
                    <a:lstStyle/>
                    <a:p>
                      <a:pPr algn="ctr"/>
                      <a:r>
                        <a:rPr lang="en-US" sz="1600" b="1" dirty="0"/>
                        <a:t>Threshold-based</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solidFill>
                            <a:schemeClr val="tx1"/>
                          </a:solidFill>
                        </a:rPr>
                        <a:t>Known Bots (crawlers, search engine)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3732765819"/>
                  </a:ext>
                </a:extLst>
              </a:tr>
              <a:tr h="422328">
                <a:tc vMerge="1">
                  <a:txBody>
                    <a:bodyPr/>
                    <a:lstStyle/>
                    <a:p>
                      <a:pPr algn="ctr"/>
                      <a:r>
                        <a:rPr lang="en-US" sz="1100" b="1"/>
                        <a:t>Application Security</a:t>
                      </a:r>
                    </a:p>
                  </a:txBody>
                  <a:tcPr marL="0" marR="0" marT="0" marB="0" anchor="ctr">
                    <a:lnL w="12700" cmpd="sng">
                      <a:noFill/>
                    </a:lnL>
                    <a:lnR w="12700" cmpd="sng">
                      <a:noFill/>
                    </a:lnR>
                    <a:lnB w="952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dirty="0">
                          <a:solidFill>
                            <a:schemeClr val="tx1"/>
                          </a:solidFill>
                        </a:rPr>
                        <a:t>Crawler Discovery and content limit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305853936"/>
                  </a:ext>
                </a:extLst>
              </a:tr>
              <a:tr h="429136">
                <a:tc rowSpan="2">
                  <a:txBody>
                    <a:bodyPr/>
                    <a:lstStyle/>
                    <a:p>
                      <a:pPr algn="ctr"/>
                      <a:r>
                        <a:rPr lang="en-US" sz="1600" b="1"/>
                        <a:t>Biometric Detection</a:t>
                      </a:r>
                    </a:p>
                  </a:txBody>
                  <a:tcPr anchor="ctr">
                    <a:lnL w="12700" cap="flat" cmpd="sng" algn="ctr">
                      <a:solidFill>
                        <a:schemeClr val="tx1"/>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dirty="0">
                          <a:solidFill>
                            <a:schemeClr val="tx1"/>
                          </a:solidFill>
                        </a:rPr>
                        <a:t>JS Insertion – Monitor client activities</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282286299"/>
                  </a:ext>
                </a:extLst>
              </a:tr>
              <a:tr h="429136">
                <a:tc vMerge="1">
                  <a:txBody>
                    <a:bodyPr/>
                    <a:lstStyle/>
                    <a:p>
                      <a:pPr algn="ctr"/>
                      <a:endParaRPr lang="en-US" sz="1100" b="1"/>
                    </a:p>
                  </a:txBody>
                  <a:tcPr anchor="ctr">
                    <a:lnL w="12700" cmpd="sng">
                      <a:noFill/>
                    </a:lnL>
                    <a:lnR w="12700" cmpd="sng">
                      <a:noFill/>
                    </a:lnR>
                    <a:lnT w="9525" cap="flat" cmpd="sng" algn="ctr">
                      <a:solidFill>
                        <a:schemeClr val="tx1">
                          <a:lumMod val="50000"/>
                          <a:lumOff val="50000"/>
                        </a:schemeClr>
                      </a:solidFill>
                      <a:prstDash val="solid"/>
                      <a:round/>
                      <a:headEnd type="none" w="med" len="med"/>
                      <a:tailEnd type="none" w="med" len="med"/>
                    </a:lnT>
                    <a:lnB w="952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Browser Fingerprint Detection </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553147058"/>
                  </a:ext>
                </a:extLst>
              </a:tr>
              <a:tr h="429136">
                <a:tc rowSpan="6">
                  <a:txBody>
                    <a:bodyPr/>
                    <a:lstStyle/>
                    <a:p>
                      <a:pPr algn="ctr"/>
                      <a:r>
                        <a:rPr lang="en-US" sz="1600" b="1"/>
                        <a:t>AI-Based Detection</a:t>
                      </a:r>
                    </a:p>
                  </a:txBody>
                  <a:tcPr anchor="ctr">
                    <a:lnL w="12700" cap="flat" cmpd="sng" algn="ctr">
                      <a:solidFill>
                        <a:schemeClr val="tx1"/>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ea typeface="+mj-lt"/>
                          <a:cs typeface="+mj-lt"/>
                        </a:rPr>
                        <a:t>Machine Learning based Bot Detection </a:t>
                      </a:r>
                      <a:endParaRPr lang="en-US" sz="1400" dirty="0">
                        <a:solidFill>
                          <a:schemeClr val="tx1"/>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2079456872"/>
                  </a:ext>
                </a:extLst>
              </a:tr>
              <a:tr h="429136">
                <a:tc vMerge="1">
                  <a:txBody>
                    <a:bodyPr/>
                    <a:lstStyle/>
                    <a:p>
                      <a:endParaRPr lang="en-IL"/>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ea typeface="+mj-lt"/>
                          <a:cs typeface="+mj-lt"/>
                        </a:rPr>
                        <a:t>Deep Learning</a:t>
                      </a:r>
                      <a:endParaRPr lang="en-US" sz="1400" dirty="0">
                        <a:solidFill>
                          <a:schemeClr val="tx1"/>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715825558"/>
                  </a:ext>
                </a:extLst>
              </a:tr>
              <a:tr h="429136">
                <a:tc vMerge="1">
                  <a:txBody>
                    <a:bodyPr/>
                    <a:lstStyle/>
                    <a:p>
                      <a:pPr algn="ctr"/>
                      <a:r>
                        <a:rPr lang="en-US" sz="1600" b="1"/>
                        <a:t>AI Based</a:t>
                      </a:r>
                    </a:p>
                  </a:txBody>
                  <a:tcPr anchor="ctr">
                    <a:lnL w="12700" cap="flat" cmpd="sng" algn="ctr">
                      <a:solidFill>
                        <a:schemeClr val="tx1"/>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Data Correlation and </a:t>
                      </a:r>
                      <a:r>
                        <a:rPr lang="en-US" sz="1400" dirty="0"/>
                        <a:t>Interpretability</a:t>
                      </a:r>
                      <a:endParaRPr lang="en-US" sz="1400" dirty="0">
                        <a:solidFill>
                          <a:schemeClr val="tx1"/>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4149444941"/>
                  </a:ext>
                </a:extLst>
              </a:tr>
              <a:tr h="429136">
                <a:tc vMerge="1">
                  <a:txBody>
                    <a:bodyPr/>
                    <a:lstStyle/>
                    <a:p>
                      <a:pPr algn="ctr"/>
                      <a:endParaRPr lang="en-US" sz="1600" b="1"/>
                    </a:p>
                  </a:txBody>
                  <a:tcPr anchor="ctr">
                    <a:lnL w="12700" cap="flat" cmpd="sng" algn="ctr">
                      <a:solidFill>
                        <a:schemeClr val="tx1"/>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Using Multiple Dimensions (time, IP, geo…)</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1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3127014366"/>
                  </a:ext>
                </a:extLst>
              </a:tr>
              <a:tr h="429136">
                <a:tc vMerge="1">
                  <a:txBody>
                    <a:bodyPr/>
                    <a:lstStyle/>
                    <a:p>
                      <a:pPr algn="ctr"/>
                      <a:endParaRPr lang="en-US" sz="1600" b="1"/>
                    </a:p>
                  </a:txBody>
                  <a:tcPr anchor="ctr">
                    <a:lnL w="12700" cap="flat" cmpd="sng" algn="ctr">
                      <a:solidFill>
                        <a:schemeClr val="tx1"/>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BFD </a:t>
                      </a:r>
                      <a:r>
                        <a:rPr lang="en-US" sz="1400" dirty="0">
                          <a:ea typeface="+mn-lt"/>
                          <a:cs typeface="+mn-lt"/>
                        </a:rPr>
                        <a:t>Inconsistencies (OS, Browser, screen, crawler)</a:t>
                      </a:r>
                      <a:endParaRPr lang="en-US" sz="1400" dirty="0">
                        <a:solidFill>
                          <a:schemeClr val="tx1"/>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1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2822082263"/>
                  </a:ext>
                </a:extLst>
              </a:tr>
              <a:tr h="492391">
                <a:tc vMerge="1">
                  <a:txBody>
                    <a:bodyPr/>
                    <a:lstStyle/>
                    <a:p>
                      <a:pPr algn="ctr"/>
                      <a:endParaRPr lang="en-US" sz="1600" b="1"/>
                    </a:p>
                  </a:txBody>
                  <a:tcPr anchor="ctr">
                    <a:lnL w="12700" cap="flat" cmpd="sng" algn="ctr">
                      <a:solidFill>
                        <a:schemeClr val="tx1"/>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Multivariate data (account, phone, email, cookie, CC…) over time (1 hour, 1 day, 1 week, 1 month)</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0" rtl="0" eaLnBrk="1" latinLnBrk="0" hangingPunct="1"/>
                      <a:endParaRPr lang="en-US" sz="11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450970493"/>
                  </a:ext>
                </a:extLst>
              </a:tr>
            </a:tbl>
          </a:graphicData>
        </a:graphic>
      </p:graphicFrame>
    </p:spTree>
    <p:extLst>
      <p:ext uri="{BB962C8B-B14F-4D97-AF65-F5344CB8AC3E}">
        <p14:creationId xmlns:p14="http://schemas.microsoft.com/office/powerpoint/2010/main" val="3182398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B6AD1-3DD1-2143-8D59-46963025D3F2}"/>
              </a:ext>
            </a:extLst>
          </p:cNvPr>
          <p:cNvSpPr>
            <a:spLocks noGrp="1"/>
          </p:cNvSpPr>
          <p:nvPr>
            <p:ph type="title"/>
          </p:nvPr>
        </p:nvSpPr>
        <p:spPr/>
        <p:txBody>
          <a:bodyPr/>
          <a:lstStyle/>
          <a:p>
            <a:r>
              <a:rPr lang="it-IT" sz="3600" dirty="0">
                <a:solidFill>
                  <a:schemeClr val="accent3">
                    <a:lumMod val="75000"/>
                  </a:schemeClr>
                </a:solidFill>
              </a:rPr>
              <a:t>FortiWeb Bundles</a:t>
            </a:r>
            <a:endParaRPr lang="en-US" dirty="0">
              <a:solidFill>
                <a:schemeClr val="accent3">
                  <a:lumMod val="75000"/>
                </a:schemeClr>
              </a:solidFill>
            </a:endParaRPr>
          </a:p>
        </p:txBody>
      </p:sp>
      <p:pic>
        <p:nvPicPr>
          <p:cNvPr id="4" name="Graphic 11">
            <a:extLst>
              <a:ext uri="{FF2B5EF4-FFF2-40B4-BE49-F238E27FC236}">
                <a16:creationId xmlns:a16="http://schemas.microsoft.com/office/drawing/2014/main" id="{C8EE4E75-85AB-E1CF-1BDE-0990E070CF4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3816" y="200837"/>
            <a:ext cx="663853" cy="663853"/>
          </a:xfrm>
          <a:prstGeom prst="rect">
            <a:avLst/>
          </a:prstGeom>
        </p:spPr>
      </p:pic>
      <p:graphicFrame>
        <p:nvGraphicFramePr>
          <p:cNvPr id="8" name="Table 6">
            <a:extLst>
              <a:ext uri="{FF2B5EF4-FFF2-40B4-BE49-F238E27FC236}">
                <a16:creationId xmlns:a16="http://schemas.microsoft.com/office/drawing/2014/main" id="{AC968475-674E-7DBF-81B4-486C548BF2DF}"/>
              </a:ext>
            </a:extLst>
          </p:cNvPr>
          <p:cNvGraphicFramePr>
            <a:graphicFrameLocks noGrp="1"/>
          </p:cNvGraphicFramePr>
          <p:nvPr/>
        </p:nvGraphicFramePr>
        <p:xfrm>
          <a:off x="663883" y="1915308"/>
          <a:ext cx="10689599" cy="3851977"/>
        </p:xfrm>
        <a:graphic>
          <a:graphicData uri="http://schemas.openxmlformats.org/drawingml/2006/table">
            <a:tbl>
              <a:tblPr firstRow="1" bandRow="1">
                <a:tableStyleId>{5C22544A-7EE6-4342-B048-85BDC9FD1C3A}</a:tableStyleId>
              </a:tblPr>
              <a:tblGrid>
                <a:gridCol w="2102447">
                  <a:extLst>
                    <a:ext uri="{9D8B030D-6E8A-4147-A177-3AD203B41FA5}">
                      <a16:colId xmlns:a16="http://schemas.microsoft.com/office/drawing/2014/main" val="1912387446"/>
                    </a:ext>
                  </a:extLst>
                </a:gridCol>
                <a:gridCol w="4333325">
                  <a:extLst>
                    <a:ext uri="{9D8B030D-6E8A-4147-A177-3AD203B41FA5}">
                      <a16:colId xmlns:a16="http://schemas.microsoft.com/office/drawing/2014/main" val="1481010330"/>
                    </a:ext>
                  </a:extLst>
                </a:gridCol>
                <a:gridCol w="1301715">
                  <a:extLst>
                    <a:ext uri="{9D8B030D-6E8A-4147-A177-3AD203B41FA5}">
                      <a16:colId xmlns:a16="http://schemas.microsoft.com/office/drawing/2014/main" val="586492009"/>
                    </a:ext>
                  </a:extLst>
                </a:gridCol>
                <a:gridCol w="1301715">
                  <a:extLst>
                    <a:ext uri="{9D8B030D-6E8A-4147-A177-3AD203B41FA5}">
                      <a16:colId xmlns:a16="http://schemas.microsoft.com/office/drawing/2014/main" val="755120665"/>
                    </a:ext>
                  </a:extLst>
                </a:gridCol>
                <a:gridCol w="1301715">
                  <a:extLst>
                    <a:ext uri="{9D8B030D-6E8A-4147-A177-3AD203B41FA5}">
                      <a16:colId xmlns:a16="http://schemas.microsoft.com/office/drawing/2014/main" val="1529835469"/>
                    </a:ext>
                  </a:extLst>
                </a:gridCol>
                <a:gridCol w="348682">
                  <a:extLst>
                    <a:ext uri="{9D8B030D-6E8A-4147-A177-3AD203B41FA5}">
                      <a16:colId xmlns:a16="http://schemas.microsoft.com/office/drawing/2014/main" val="644104001"/>
                    </a:ext>
                  </a:extLst>
                </a:gridCol>
              </a:tblGrid>
              <a:tr h="427961">
                <a:tc>
                  <a:txBody>
                    <a:bodyPr/>
                    <a:lstStyle/>
                    <a:p>
                      <a:endParaRPr lang="en-US" sz="11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endParaRPr lang="en-US" sz="11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endParaRPr lang="en-US" sz="11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endParaRPr lang="en-US" sz="11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endParaRPr lang="en-US" sz="11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endParaRPr lang="en-US" sz="1100" dirty="0"/>
                    </a:p>
                  </a:txBody>
                  <a:tcPr>
                    <a:lnL w="12700" cmpd="sng">
                      <a:noFill/>
                    </a:lnL>
                    <a:lnR w="12700" cmpd="sng">
                      <a:noFill/>
                    </a:lnR>
                    <a:solidFill>
                      <a:schemeClr val="bg1"/>
                    </a:solidFill>
                  </a:tcPr>
                </a:tc>
                <a:extLst>
                  <a:ext uri="{0D108BD9-81ED-4DB2-BD59-A6C34878D82A}">
                    <a16:rowId xmlns:a16="http://schemas.microsoft.com/office/drawing/2014/main" val="4018387941"/>
                  </a:ext>
                </a:extLst>
              </a:tr>
              <a:tr h="379088">
                <a:tc>
                  <a:txBody>
                    <a:bodyPr/>
                    <a:lstStyle/>
                    <a:p>
                      <a:endParaRPr lang="en-US" sz="1100" dirty="0"/>
                    </a:p>
                  </a:txBody>
                  <a:tcPr>
                    <a:lnL w="12700" cmpd="sng">
                      <a:noFill/>
                    </a:lnL>
                    <a:lnR w="12700" cmpd="sng">
                      <a:noFill/>
                    </a:lnR>
                    <a:lnT w="381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100" dirty="0"/>
                    </a:p>
                  </a:txBody>
                  <a:tcPr>
                    <a:lnL w="12700" cmpd="sng">
                      <a:noFill/>
                    </a:lnL>
                    <a:lnR w="12700" cmpd="sng">
                      <a:noFill/>
                    </a:lnR>
                    <a:lnT w="381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100" b="1" dirty="0">
                          <a:solidFill>
                            <a:schemeClr val="bg1"/>
                          </a:solidFill>
                        </a:rPr>
                        <a:t>Standard</a:t>
                      </a:r>
                    </a:p>
                  </a:txBody>
                  <a:tcPr anchor="ctr">
                    <a:lnL w="12700" cmpd="sng">
                      <a:noFill/>
                    </a:lnL>
                    <a:lnT w="38100" cmpd="sng">
                      <a:noFill/>
                    </a:lnT>
                    <a:lnB w="12700" cap="flat" cmpd="sng" algn="ctr">
                      <a:solidFill>
                        <a:schemeClr val="tx1">
                          <a:lumMod val="50000"/>
                          <a:lumOff val="50000"/>
                        </a:schemeClr>
                      </a:solidFill>
                      <a:prstDash val="solid"/>
                      <a:round/>
                      <a:headEnd type="none" w="med" len="med"/>
                      <a:tailEnd type="none" w="med" len="med"/>
                    </a:lnB>
                    <a:solidFill>
                      <a:schemeClr val="accent3"/>
                    </a:solidFill>
                  </a:tcPr>
                </a:tc>
                <a:tc>
                  <a:txBody>
                    <a:bodyPr/>
                    <a:lstStyle/>
                    <a:p>
                      <a:pPr algn="ctr"/>
                      <a:r>
                        <a:rPr lang="en-US" sz="1100" b="1" dirty="0">
                          <a:solidFill>
                            <a:schemeClr val="bg1"/>
                          </a:solidFill>
                        </a:rPr>
                        <a:t>Advanced</a:t>
                      </a:r>
                    </a:p>
                  </a:txBody>
                  <a:tcPr anchor="ctr">
                    <a:lnT w="38100" cmpd="sng">
                      <a:noFill/>
                    </a:lnT>
                    <a:lnB w="12700" cap="flat" cmpd="sng" algn="ctr">
                      <a:solidFill>
                        <a:schemeClr val="tx1">
                          <a:lumMod val="50000"/>
                          <a:lumOff val="50000"/>
                        </a:schemeClr>
                      </a:solidFill>
                      <a:prstDash val="solid"/>
                      <a:round/>
                      <a:headEnd type="none" w="med" len="med"/>
                      <a:tailEnd type="none" w="med" len="med"/>
                    </a:lnB>
                    <a:solidFill>
                      <a:schemeClr val="accent4"/>
                    </a:solidFill>
                  </a:tcPr>
                </a:tc>
                <a:tc>
                  <a:txBody>
                    <a:bodyPr/>
                    <a:lstStyle/>
                    <a:p>
                      <a:pPr algn="ctr"/>
                      <a:r>
                        <a:rPr lang="en-US" sz="1100" b="1" dirty="0">
                          <a:solidFill>
                            <a:schemeClr val="bg1"/>
                          </a:solidFill>
                        </a:rPr>
                        <a:t>Enterprise</a:t>
                      </a:r>
                      <a:endParaRPr lang="en-US" sz="1100" b="1" kern="1200" dirty="0">
                        <a:solidFill>
                          <a:schemeClr val="bg1"/>
                        </a:solidFill>
                        <a:latin typeface="+mn-lt"/>
                        <a:ea typeface="+mn-ea"/>
                        <a:cs typeface="+mn-cs"/>
                      </a:endParaRPr>
                    </a:p>
                  </a:txBody>
                  <a:tcPr anchor="ctr">
                    <a:lnR w="9525" cap="flat" cmpd="sng" algn="ctr">
                      <a:noFill/>
                      <a:prstDash val="solid"/>
                      <a:round/>
                      <a:headEnd type="none" w="med" len="med"/>
                      <a:tailEnd type="none" w="med" len="med"/>
                    </a:lnR>
                    <a:lnT w="38100" cmpd="sng">
                      <a:noFill/>
                    </a:lnT>
                    <a:lnB w="12700" cap="flat" cmpd="sng" algn="ctr">
                      <a:solidFill>
                        <a:schemeClr val="tx1">
                          <a:lumMod val="50000"/>
                          <a:lumOff val="50000"/>
                        </a:schemeClr>
                      </a:solidFill>
                      <a:prstDash val="solid"/>
                      <a:round/>
                      <a:headEnd type="none" w="med" len="med"/>
                      <a:tailEnd type="none" w="med" len="med"/>
                    </a:lnB>
                    <a:solidFill>
                      <a:schemeClr val="accent2"/>
                    </a:solidFill>
                  </a:tcPr>
                </a:tc>
                <a:tc>
                  <a:txBody>
                    <a:bodyPr/>
                    <a:lstStyle/>
                    <a:p>
                      <a:endParaRPr lang="en-US" sz="1100" dirty="0"/>
                    </a:p>
                  </a:txBody>
                  <a:tcPr>
                    <a:lnL w="9525" cap="flat" cmpd="sng" algn="ctr">
                      <a:noFill/>
                      <a:prstDash val="solid"/>
                      <a:round/>
                      <a:headEnd type="none" w="med" len="med"/>
                      <a:tailEnd type="none" w="med" len="med"/>
                    </a:lnL>
                    <a:lnR w="12700" cmpd="sng">
                      <a:noFill/>
                    </a:lnR>
                    <a:lnB w="9525"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1113894259"/>
                  </a:ext>
                </a:extLst>
              </a:tr>
              <a:tr h="379088">
                <a:tc rowSpan="3">
                  <a:txBody>
                    <a:bodyPr/>
                    <a:lstStyle/>
                    <a:p>
                      <a:pPr algn="ctr"/>
                      <a:r>
                        <a:rPr lang="en-US" sz="1100" b="1" dirty="0"/>
                        <a:t>Standard</a:t>
                      </a:r>
                      <a:endParaRPr lang="en-US" sz="1100" b="1" dirty="0">
                        <a:solidFill>
                          <a:schemeClr val="bg2">
                            <a:lumMod val="75000"/>
                          </a:schemeClr>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1100" dirty="0"/>
                        <a:t>IP Reputation </a:t>
                      </a:r>
                      <a:r>
                        <a:rPr lang="en-US" sz="1100" dirty="0">
                          <a:solidFill>
                            <a:schemeClr val="tx1"/>
                          </a:solidFill>
                        </a:rPr>
                        <a:t>and GeoIP</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19589259"/>
                  </a:ext>
                </a:extLst>
              </a:tr>
              <a:tr h="379088">
                <a:tc vMerge="1">
                  <a:txBody>
                    <a:bodyPr/>
                    <a:lstStyle/>
                    <a:p>
                      <a:pPr algn="ctr"/>
                      <a:endParaRPr lang="en-US" sz="1100" b="1" dirty="0"/>
                    </a:p>
                  </a:txBody>
                  <a:tcPr anchor="ctr">
                    <a:lnL w="12700" cmpd="sng">
                      <a:noFill/>
                    </a:lnL>
                    <a:lnR w="12700" cmpd="sng">
                      <a:noFill/>
                    </a:lnR>
                    <a:lnTlToBr w="12700" cmpd="sng">
                      <a:noFill/>
                      <a:prstDash val="solid"/>
                    </a:lnTlToBr>
                    <a:lnBlToTr w="12700" cmpd="sng">
                      <a:noFill/>
                      <a:prstDash val="solid"/>
                    </a:lnBlToTr>
                    <a:solidFill>
                      <a:schemeClr val="bg1"/>
                    </a:solidFill>
                  </a:tcPr>
                </a:tc>
                <a:tc>
                  <a:txBody>
                    <a:bodyPr/>
                    <a:lstStyle/>
                    <a:p>
                      <a:r>
                        <a:rPr lang="en-US" sz="1100" dirty="0"/>
                        <a:t>Web Application Security Signatures </a:t>
                      </a:r>
                      <a:endParaRPr lang="en-US" sz="1100" dirty="0">
                        <a:solidFill>
                          <a:schemeClr val="tx1"/>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US" sz="1050" dirty="0"/>
                    </a:p>
                  </a:txBody>
                  <a:tcP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09772282"/>
                  </a:ext>
                </a:extLst>
              </a:tr>
              <a:tr h="379088">
                <a:tc vMerge="1">
                  <a:txBody>
                    <a:bodyPr/>
                    <a:lstStyle/>
                    <a:p>
                      <a:pPr algn="ctr"/>
                      <a:endParaRPr lang="en-US" sz="1100" b="1" dirty="0">
                        <a:solidFill>
                          <a:schemeClr val="bg2">
                            <a:lumMod val="75000"/>
                          </a:schemeClr>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FortiGuard Antivirus</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US" sz="1050" dirty="0"/>
                    </a:p>
                  </a:txBody>
                  <a:tcP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18183634"/>
                  </a:ext>
                </a:extLst>
              </a:tr>
              <a:tr h="379088">
                <a:tc rowSpan="3">
                  <a:txBody>
                    <a:bodyPr/>
                    <a:lstStyle/>
                    <a:p>
                      <a:pPr algn="ctr"/>
                      <a:r>
                        <a:rPr lang="en-US" sz="1100" b="1" dirty="0"/>
                        <a:t>Advanced</a:t>
                      </a:r>
                    </a:p>
                  </a:txBody>
                  <a:tcPr marL="0" marR="0" marT="0" marB="0"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100" dirty="0"/>
                        <a:t>Credential Stuffing Defense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0000"/>
                          </a:solidFill>
                          <a:effectLst/>
                          <a:uLnTx/>
                          <a:uFillTx/>
                          <a:latin typeface="Wingdings" panose="05000000000000000000" pitchFamily="2" charset="2"/>
                          <a:ea typeface="+mn-ea"/>
                          <a:cs typeface="+mn-cs"/>
                        </a:rPr>
                        <a:t>l</a:t>
                      </a:r>
                      <a:endPar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mpd="sng">
                      <a:noFill/>
                    </a:lnR>
                    <a:lnT>
                      <a:noFill/>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05853936"/>
                  </a:ext>
                </a:extLst>
              </a:tr>
              <a:tr h="379088">
                <a:tc vMerge="1">
                  <a:txBody>
                    <a:bodyPr/>
                    <a:lstStyle/>
                    <a:p>
                      <a:endParaRPr lang="en-IL"/>
                    </a:p>
                  </a:txBody>
                  <a:tcPr/>
                </a:tc>
                <a:tc>
                  <a:txBody>
                    <a:bodyPr/>
                    <a:lstStyle/>
                    <a:p>
                      <a:r>
                        <a:rPr lang="en-US" sz="1100" dirty="0"/>
                        <a:t>Sandbox Cloud</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mpd="sng">
                      <a:noFill/>
                    </a:lnR>
                    <a:lnT>
                      <a:noFill/>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68236053"/>
                  </a:ext>
                </a:extLst>
              </a:tr>
              <a:tr h="379088">
                <a:tc vMerge="1">
                  <a:txBody>
                    <a:bodyPr/>
                    <a:lstStyle/>
                    <a:p>
                      <a:endParaRPr lang="en-US" sz="1100" dirty="0"/>
                    </a:p>
                  </a:txBody>
                  <a:tcPr>
                    <a:lnL w="12700" cmpd="sng">
                      <a:noFill/>
                    </a:lnL>
                    <a:lnR w="12700" cmpd="sng">
                      <a:noFill/>
                    </a:lnR>
                    <a:lnT w="9525" cap="flat" cmpd="sng" algn="ctr">
                      <a:solidFill>
                        <a:schemeClr val="tx1">
                          <a:lumMod val="50000"/>
                          <a:lumOff val="50000"/>
                        </a:schemeClr>
                      </a:solidFill>
                      <a:prstDash val="solid"/>
                      <a:round/>
                      <a:headEnd type="none" w="med" len="med"/>
                      <a:tailEnd type="none" w="med" len="med"/>
                    </a:lnT>
                    <a:lnB w="9525"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tx1"/>
                          </a:solidFill>
                        </a:rPr>
                        <a:t>Threat Analytics </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77895709"/>
                  </a:ext>
                </a:extLst>
              </a:tr>
              <a:tr h="385200">
                <a:tc rowSpan="2">
                  <a:txBody>
                    <a:bodyPr/>
                    <a:lstStyle/>
                    <a:p>
                      <a:pPr algn="ctr"/>
                      <a:r>
                        <a:rPr lang="en-US" sz="1100" b="1" dirty="0">
                          <a:solidFill>
                            <a:schemeClr val="tx1"/>
                          </a:solidFill>
                        </a:rPr>
                        <a:t>Enterprise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tx1"/>
                          </a:solidFill>
                        </a:rPr>
                        <a:t>Advanced Bot Protection</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marL="0" algn="ctr" defTabSz="914400" rtl="0" eaLnBrk="1" latinLnBrk="0" hangingPunct="1"/>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2286299"/>
                  </a:ext>
                </a:extLst>
              </a:tr>
              <a:tr h="385200">
                <a:tc vMerge="1">
                  <a:txBody>
                    <a:bodyPr/>
                    <a:lstStyle/>
                    <a:p>
                      <a:pPr algn="ctr"/>
                      <a:endParaRPr lang="en-US" sz="1100" b="1" dirty="0"/>
                    </a:p>
                  </a:txBody>
                  <a:tcPr anchor="ctr">
                    <a:lnL w="12700" cmpd="sng">
                      <a:noFill/>
                    </a:lnL>
                    <a:lnR w="12700" cmpd="sng">
                      <a:noFill/>
                    </a:lnR>
                    <a:lnT w="9525" cap="flat" cmpd="sng" algn="ctr">
                      <a:solidFill>
                        <a:schemeClr val="tx1">
                          <a:lumMod val="50000"/>
                          <a:lumOff val="50000"/>
                        </a:schemeClr>
                      </a:solidFill>
                      <a:prstDash val="solid"/>
                      <a:round/>
                      <a:headEnd type="none" w="med" len="med"/>
                      <a:tailEnd type="none" w="med" len="med"/>
                    </a:lnT>
                    <a:lnB w="952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chemeClr val="tx1"/>
                          </a:solidFill>
                        </a:rPr>
                        <a:t>FortiGuard DLP</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Wingdings" panose="05000000000000000000" pitchFamily="2" charset="2"/>
                          <a:ea typeface="+mn-ea"/>
                          <a:cs typeface="+mn-cs"/>
                        </a:rPr>
                        <a:t>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marL="0" algn="ctr" defTabSz="914400" rtl="0" eaLnBrk="1" latinLnBrk="0" hangingPunct="1"/>
                      <a:endParaRPr lang="en-US" sz="1100" dirty="0"/>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53147058"/>
                  </a:ext>
                </a:extLst>
              </a:tr>
            </a:tbl>
          </a:graphicData>
        </a:graphic>
      </p:graphicFrame>
    </p:spTree>
    <p:extLst>
      <p:ext uri="{BB962C8B-B14F-4D97-AF65-F5344CB8AC3E}">
        <p14:creationId xmlns:p14="http://schemas.microsoft.com/office/powerpoint/2010/main" val="3768450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ortinet Theme">
  <a:themeElements>
    <a:clrScheme name="Fortinet-2021">
      <a:dk1>
        <a:srgbClr val="000000"/>
      </a:dk1>
      <a:lt1>
        <a:srgbClr val="FFFFFF"/>
      </a:lt1>
      <a:dk2>
        <a:srgbClr val="B3B3B3"/>
      </a:dk2>
      <a:lt2>
        <a:srgbClr val="E6E6E6"/>
      </a:lt2>
      <a:accent1>
        <a:srgbClr val="48D597"/>
      </a:accent1>
      <a:accent2>
        <a:srgbClr val="2CCCD3"/>
      </a:accent2>
      <a:accent3>
        <a:srgbClr val="307FE2"/>
      </a:accent3>
      <a:accent4>
        <a:srgbClr val="9063CD"/>
      </a:accent4>
      <a:accent5>
        <a:srgbClr val="A2B2C8"/>
      </a:accent5>
      <a:accent6>
        <a:srgbClr val="DA281C"/>
      </a:accent6>
      <a:hlink>
        <a:srgbClr val="0081E9"/>
      </a:hlink>
      <a:folHlink>
        <a:srgbClr val="307FE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6"/>
        </a:solidFill>
        <a:ln>
          <a:solidFill>
            <a:schemeClr val="accent6"/>
          </a:solidFill>
        </a:ln>
      </a:spPr>
      <a:bodyPr rtlCol="0" anchor="ctr"/>
      <a:lstStyle>
        <a:defPPr algn="ctr">
          <a:lnSpc>
            <a:spcPct val="90000"/>
          </a:lnSpc>
          <a:spcBef>
            <a:spcPts val="300"/>
          </a:spcBef>
          <a:defRPr sz="14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6"/>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defTabSz="457189">
          <a:lnSpc>
            <a:spcPct val="90000"/>
          </a:lnSpc>
          <a:spcBef>
            <a:spcPts val="300"/>
          </a:spcBef>
          <a:defRPr sz="1400" dirty="0" smtClean="0">
            <a:solidFill>
              <a:srgbClr val="000000"/>
            </a:solidFill>
            <a:cs typeface="Arial" panose="020B0604020202020204" pitchFamily="34" charset="0"/>
          </a:defRPr>
        </a:defPPr>
      </a:lstStyle>
    </a:txDef>
  </a:objectDefaults>
  <a:extraClrSchemeLst/>
  <a:extLst>
    <a:ext uri="{05A4C25C-085E-4340-85A3-A5531E510DB2}">
      <thm15:themeFamily xmlns:thm15="http://schemas.microsoft.com/office/thememl/2012/main" name="FTNT-PPT-template-2021.pptx" id="{D6E63762-927F-49A5-8035-ABB5A5F20447}" vid="{84407138-95A7-48A1-ACCF-B93DAF58E23B}"/>
    </a:ext>
  </a:extLst>
</a:theme>
</file>

<file path=ppt/theme/theme2.xml><?xml version="1.0" encoding="utf-8"?>
<a:theme xmlns:a="http://schemas.openxmlformats.org/drawingml/2006/main" name="1_Fortinet Theme">
  <a:themeElements>
    <a:clrScheme name="Custom 10">
      <a:dk1>
        <a:srgbClr val="131E28"/>
      </a:dk1>
      <a:lt1>
        <a:srgbClr val="FFFFFF"/>
      </a:lt1>
      <a:dk2>
        <a:srgbClr val="003E51"/>
      </a:dk2>
      <a:lt2>
        <a:srgbClr val="6AD1E3"/>
      </a:lt2>
      <a:accent1>
        <a:srgbClr val="651D32"/>
      </a:accent1>
      <a:accent2>
        <a:srgbClr val="0071CE"/>
      </a:accent2>
      <a:accent3>
        <a:srgbClr val="002D74"/>
      </a:accent3>
      <a:accent4>
        <a:srgbClr val="9164CC"/>
      </a:accent4>
      <a:accent5>
        <a:srgbClr val="253746"/>
      </a:accent5>
      <a:accent6>
        <a:srgbClr val="DA291C"/>
      </a:accent6>
      <a:hlink>
        <a:srgbClr val="3366FF"/>
      </a:hlink>
      <a:folHlink>
        <a:srgbClr val="702BA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6"/>
        </a:solidFill>
        <a:ln>
          <a:solidFill>
            <a:schemeClr val="accent6"/>
          </a:solidFill>
        </a:ln>
      </a:spPr>
      <a:bodyPr rtlCol="0" anchor="ctr"/>
      <a:lstStyle>
        <a:defPPr algn="ctr">
          <a:lnSpc>
            <a:spcPct val="90000"/>
          </a:lnSpc>
          <a:spcBef>
            <a:spcPts val="300"/>
          </a:spcBef>
          <a:defRPr sz="14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6"/>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defTabSz="457189">
          <a:lnSpc>
            <a:spcPct val="90000"/>
          </a:lnSpc>
          <a:spcBef>
            <a:spcPts val="300"/>
          </a:spcBef>
          <a:defRPr sz="1400" dirty="0" smtClean="0">
            <a:solidFill>
              <a:srgbClr val="000000"/>
            </a:solidFill>
            <a:cs typeface="Arial" panose="020B0604020202020204" pitchFamily="34" charset="0"/>
          </a:defRPr>
        </a:defPPr>
      </a:lstStyle>
    </a:txDef>
  </a:objectDefaults>
  <a:extraClrSchemeLst/>
  <a:extLst>
    <a:ext uri="{05A4C25C-085E-4340-85A3-A5531E510DB2}">
      <thm15:themeFamily xmlns:thm15="http://schemas.microsoft.com/office/thememl/2012/main" name="Presentation2" id="{0A87B996-0F7D-0B4C-AE60-DDA80FF33A7A}" vid="{0F1DD611-4A27-5E47-9F79-5E28042758B4}"/>
    </a:ext>
  </a:extLst>
</a:theme>
</file>

<file path=ppt/theme/theme3.xml><?xml version="1.0" encoding="utf-8"?>
<a:theme xmlns:a="http://schemas.openxmlformats.org/drawingml/2006/main" name="1_Fortinet">
  <a:themeElements>
    <a:clrScheme name="FORTINET palette">
      <a:dk1>
        <a:srgbClr val="000000"/>
      </a:dk1>
      <a:lt1>
        <a:srgbClr val="FFFFFF"/>
      </a:lt1>
      <a:dk2>
        <a:srgbClr val="424242"/>
      </a:dk2>
      <a:lt2>
        <a:srgbClr val="C4C4C4"/>
      </a:lt2>
      <a:accent1>
        <a:srgbClr val="4E7494"/>
      </a:accent1>
      <a:accent2>
        <a:srgbClr val="69AFAD"/>
      </a:accent2>
      <a:accent3>
        <a:srgbClr val="1A9ED2"/>
      </a:accent3>
      <a:accent4>
        <a:srgbClr val="42D8A6"/>
      </a:accent4>
      <a:accent5>
        <a:srgbClr val="FFA400"/>
      </a:accent5>
      <a:accent6>
        <a:srgbClr val="DC291E"/>
      </a:accent6>
      <a:hlink>
        <a:srgbClr val="6CC8EC"/>
      </a:hlink>
      <a:folHlink>
        <a:srgbClr val="FFFFF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invGray">
        <a:solidFill>
          <a:schemeClr val="bg1"/>
        </a:solidFill>
        <a:ln w="9525">
          <a:solidFill>
            <a:schemeClr val="accent4">
              <a:lumMod val="40000"/>
              <a:lumOff val="60000"/>
            </a:schemeClr>
          </a:solidFill>
          <a:round/>
          <a:headEnd/>
          <a:tailEnd/>
        </a:ln>
      </a:spPr>
      <a:bodyPr wrap="square" rtlCol="0" anchor="ctr"/>
      <a:lstStyle>
        <a:defPPr algn="ctr" defTabSz="342879">
          <a:defRPr sz="2000" dirty="0" smtClean="0"/>
        </a:defPPr>
      </a:lstStyle>
    </a:spDef>
  </a:objectDefaults>
  <a:extraClrSchemeLst/>
</a:theme>
</file>

<file path=ppt/theme/theme4.xml><?xml version="1.0" encoding="utf-8"?>
<a:theme xmlns:a="http://schemas.openxmlformats.org/drawingml/2006/main" name="4_Fortinet Theme">
  <a:themeElements>
    <a:clrScheme name="Custom 167">
      <a:dk1>
        <a:srgbClr val="253746"/>
      </a:dk1>
      <a:lt1>
        <a:srgbClr val="FFFFFF"/>
      </a:lt1>
      <a:dk2>
        <a:srgbClr val="003E51"/>
      </a:dk2>
      <a:lt2>
        <a:srgbClr val="6AD1E3"/>
      </a:lt2>
      <a:accent1>
        <a:srgbClr val="651D32"/>
      </a:accent1>
      <a:accent2>
        <a:srgbClr val="0071CE"/>
      </a:accent2>
      <a:accent3>
        <a:srgbClr val="002D74"/>
      </a:accent3>
      <a:accent4>
        <a:srgbClr val="9164CC"/>
      </a:accent4>
      <a:accent5>
        <a:srgbClr val="24135F"/>
      </a:accent5>
      <a:accent6>
        <a:srgbClr val="DA291C"/>
      </a:accent6>
      <a:hlink>
        <a:srgbClr val="0071CE"/>
      </a:hlink>
      <a:folHlink>
        <a:srgbClr val="9163C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6"/>
        </a:solidFill>
        <a:ln>
          <a:solidFill>
            <a:schemeClr val="accent6"/>
          </a:solidFill>
        </a:ln>
      </a:spPr>
      <a:bodyPr rtlCol="0" anchor="ctr"/>
      <a:lstStyle>
        <a:defPPr algn="ctr">
          <a:lnSpc>
            <a:spcPct val="90000"/>
          </a:lnSpc>
          <a:spcBef>
            <a:spcPts val="300"/>
          </a:spcBef>
          <a:defRPr sz="14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6"/>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ctr" defTabSz="457189">
          <a:lnSpc>
            <a:spcPct val="95000"/>
          </a:lnSpc>
          <a:spcAft>
            <a:spcPts val="600"/>
          </a:spcAft>
          <a:defRPr sz="1400" dirty="0" smtClean="0">
            <a:solidFill>
              <a:srgbClr val="000000"/>
            </a:solidFill>
            <a:cs typeface="Arial" panose="020B0604020202020204" pitchFamily="34" charset="0"/>
          </a:defRPr>
        </a:defPPr>
      </a:lstStyle>
    </a:txDef>
  </a:objectDefaults>
  <a:extraClrSchemeLst/>
  <a:extLst>
    <a:ext uri="{05A4C25C-085E-4340-85A3-A5531E510DB2}">
      <thm15:themeFamily xmlns:thm15="http://schemas.microsoft.com/office/thememl/2012/main" name="Presentation2" id="{0A87B996-0F7D-0B4C-AE60-DDA80FF33A7A}" vid="{0F1DD611-4A27-5E47-9F79-5E28042758B4}"/>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5F2A80B725D2D4E9403AC63E60C964D" ma:contentTypeVersion="11" ma:contentTypeDescription="Create a new document." ma:contentTypeScope="" ma:versionID="98a06070458e5cc40971d6bc16036e79">
  <xsd:schema xmlns:xsd="http://www.w3.org/2001/XMLSchema" xmlns:xs="http://www.w3.org/2001/XMLSchema" xmlns:p="http://schemas.microsoft.com/office/2006/metadata/properties" xmlns:ns2="08d6ec22-e913-4b2a-a6a5-0fd9db2bce97" xmlns:ns3="a8a603d0-30fc-4154-a800-113f257b2b4d" targetNamespace="http://schemas.microsoft.com/office/2006/metadata/properties" ma:root="true" ma:fieldsID="96d1af0f8224bce46b64e1c8c24f4eb8" ns2:_="" ns3:_="">
    <xsd:import namespace="08d6ec22-e913-4b2a-a6a5-0fd9db2bce97"/>
    <xsd:import namespace="a8a603d0-30fc-4154-a800-113f257b2b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2:MediaServiceDateTake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d6ec22-e913-4b2a-a6a5-0fd9db2bce9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8a603d0-30fc-4154-a800-113f257b2b4d"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47C693D-27C2-4677-BAB2-5696DB73931C}">
  <ds:schemaRefs>
    <ds:schemaRef ds:uri="08d6ec22-e913-4b2a-a6a5-0fd9db2bce97"/>
    <ds:schemaRef ds:uri="a8a603d0-30fc-4154-a800-113f257b2b4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914AE10-E612-4611-BDEC-F45B39385AD7}">
  <ds:schemaRefs>
    <ds:schemaRef ds:uri="http://schemas.microsoft.com/sharepoint/v3/contenttype/forms"/>
  </ds:schemaRefs>
</ds:datastoreItem>
</file>

<file path=customXml/itemProps3.xml><?xml version="1.0" encoding="utf-8"?>
<ds:datastoreItem xmlns:ds="http://schemas.openxmlformats.org/officeDocument/2006/customXml" ds:itemID="{88D9CE29-1EDF-4F12-810A-671982CFE33F}">
  <ds:schemaRefs>
    <ds:schemaRef ds:uri="08d6ec22-e913-4b2a-a6a5-0fd9db2bce97"/>
    <ds:schemaRef ds:uri="a8a603d0-30fc-4154-a800-113f257b2b4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FTNT-PPT-template-2021</Template>
  <TotalTime>14116</TotalTime>
  <Words>1724</Words>
  <Application>Microsoft Office PowerPoint</Application>
  <PresentationFormat>Widescreen</PresentationFormat>
  <Paragraphs>218</Paragraphs>
  <Slides>8</Slides>
  <Notes>8</Notes>
  <HiddenSlides>0</HiddenSlides>
  <MMClips>1</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8</vt:i4>
      </vt:variant>
    </vt:vector>
  </HeadingPairs>
  <TitlesOfParts>
    <vt:vector size="21" baseType="lpstr">
      <vt:lpstr>-apple-system</vt:lpstr>
      <vt:lpstr>Arial</vt:lpstr>
      <vt:lpstr>Arial Black</vt:lpstr>
      <vt:lpstr>Century Gothic</vt:lpstr>
      <vt:lpstr>Helvetica</vt:lpstr>
      <vt:lpstr>HelveticaNeueLT-Light</vt:lpstr>
      <vt:lpstr>Inter</vt:lpstr>
      <vt:lpstr>Söhne</vt:lpstr>
      <vt:lpstr>Wingdings</vt:lpstr>
      <vt:lpstr>Fortinet Theme</vt:lpstr>
      <vt:lpstr>1_Fortinet Theme</vt:lpstr>
      <vt:lpstr>1_Fortinet</vt:lpstr>
      <vt:lpstr>4_Fortinet Theme</vt:lpstr>
      <vt:lpstr>FortiWeb  Web Application and API Security </vt:lpstr>
      <vt:lpstr>Critical Use Cases</vt:lpstr>
      <vt:lpstr>Threat Intelligence Lays the Foundation </vt:lpstr>
      <vt:lpstr>FortiWeb Employs 2 Layers of Machine Learning</vt:lpstr>
      <vt:lpstr>Deployment Options</vt:lpstr>
      <vt:lpstr>FortiGuard Advanced Bot Protection</vt:lpstr>
      <vt:lpstr>Bot Protection Positioning</vt:lpstr>
      <vt:lpstr>FortiWeb Bundles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FortiWeb  Web Application and API Security </dc:title>
  <dc:subject/>
  <dc:creator>Brian Schwarz</dc:creator>
  <cp:keywords/>
  <dc:description/>
  <cp:lastModifiedBy>Alex Jammes</cp:lastModifiedBy>
  <cp:revision>9</cp:revision>
  <cp:lastPrinted>2021-01-11T23:45:02Z</cp:lastPrinted>
  <dcterms:created xsi:type="dcterms:W3CDTF">2021-10-20T19:33:24Z</dcterms:created>
  <dcterms:modified xsi:type="dcterms:W3CDTF">2025-03-31T20:16:26Z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0x01010005F2A80B725D2D4E9403AC63E60C964D</vt:lpwstr>
  </property>
</Properties>
</file>

<file path=docProps/thumbnail.jpeg>
</file>